
<file path=[Content_Types].xml><?xml version="1.0" encoding="utf-8"?>
<Types xmlns="http://schemas.openxmlformats.org/package/2006/content-types">
  <Default Extension="png" ContentType="image/png"/>
  <Default Extension="svg" ContentType="image/svg+xml"/>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5" r:id="rId1"/>
  </p:sldMasterIdLst>
  <p:notesMasterIdLst>
    <p:notesMasterId r:id="rId30"/>
  </p:notesMasterIdLst>
  <p:sldIdLst>
    <p:sldId id="256" r:id="rId2"/>
    <p:sldId id="257" r:id="rId3"/>
    <p:sldId id="281" r:id="rId4"/>
    <p:sldId id="282" r:id="rId5"/>
    <p:sldId id="259" r:id="rId6"/>
    <p:sldId id="283" r:id="rId7"/>
    <p:sldId id="279" r:id="rId8"/>
    <p:sldId id="288" r:id="rId9"/>
    <p:sldId id="284" r:id="rId10"/>
    <p:sldId id="285" r:id="rId11"/>
    <p:sldId id="286" r:id="rId12"/>
    <p:sldId id="287" r:id="rId13"/>
    <p:sldId id="289" r:id="rId14"/>
    <p:sldId id="290" r:id="rId15"/>
    <p:sldId id="291" r:id="rId16"/>
    <p:sldId id="270" r:id="rId17"/>
    <p:sldId id="275" r:id="rId18"/>
    <p:sldId id="292" r:id="rId19"/>
    <p:sldId id="293" r:id="rId20"/>
    <p:sldId id="294" r:id="rId21"/>
    <p:sldId id="295" r:id="rId22"/>
    <p:sldId id="296" r:id="rId23"/>
    <p:sldId id="297" r:id="rId24"/>
    <p:sldId id="298" r:id="rId25"/>
    <p:sldId id="299" r:id="rId26"/>
    <p:sldId id="300" r:id="rId27"/>
    <p:sldId id="301" r:id="rId28"/>
    <p:sldId id="302" r:id="rId29"/>
  </p:sldIdLst>
  <p:sldSz cx="9144000" cy="5143500" type="screen16x9"/>
  <p:notesSz cx="6858000" cy="9144000"/>
  <p:embeddedFontLst>
    <p:embeddedFont>
      <p:font typeface="EB Garamond" pitchFamily="2" charset="0"/>
      <p:regular r:id="rId31"/>
      <p:bold r:id="rId32"/>
      <p:italic r:id="rId33"/>
      <p:boldItalic r:id="rId34"/>
    </p:embeddedFont>
    <p:embeddedFont>
      <p:font typeface="Euphemia UCAS" panose="020B0503040102020104" pitchFamily="34" charset="-79"/>
      <p:regular r:id="rId35"/>
      <p:bold r:id="rId36"/>
      <p:italic r:id="rId37"/>
    </p:embeddedFont>
    <p:embeddedFont>
      <p:font typeface="Fira Sans" panose="020B0503050000020004" pitchFamily="34" charset="0"/>
      <p:regular r:id="rId38"/>
      <p:bold r:id="rId39"/>
      <p:italic r:id="rId40"/>
      <p:boldItalic r:id="rId41"/>
    </p:embeddedFont>
    <p:embeddedFont>
      <p:font typeface="Fira Sans Extra Condensed" panose="020B0603050000020004" pitchFamily="34" charset="0"/>
      <p:regular r:id="rId42"/>
      <p:bold r:id="rId43"/>
      <p:italic r:id="rId44"/>
      <p:boldItalic r:id="rId45"/>
    </p:embeddedFont>
    <p:embeddedFont>
      <p:font typeface="Fira Sans Extra Condensed Medium" panose="020B0603050000020004" pitchFamily="34" charset="0"/>
      <p:regular r:id="rId46"/>
      <p:bold r:id="rId47"/>
      <p:italic r:id="rId48"/>
      <p:boldItalic r:id="rId49"/>
    </p:embeddedFont>
    <p:embeddedFont>
      <p:font typeface="Roboto" panose="02000000000000000000" pitchFamily="2" charset="0"/>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DBB2E6B-3A3C-4E18-9457-D62B550C519C}">
  <a:tblStyle styleId="{BDBB2E6B-3A3C-4E18-9457-D62B550C519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19"/>
  </p:normalViewPr>
  <p:slideViewPr>
    <p:cSldViewPr snapToGrid="0">
      <p:cViewPr varScale="1">
        <p:scale>
          <a:sx n="146" d="100"/>
          <a:sy n="146" d="100"/>
        </p:scale>
        <p:origin x="64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9.fntdata"/><Relationship Id="rId21" Type="http://schemas.openxmlformats.org/officeDocument/2006/relationships/slide" Target="slides/slide20.xml"/><Relationship Id="rId34" Type="http://schemas.openxmlformats.org/officeDocument/2006/relationships/font" Target="fonts/font4.fntdata"/><Relationship Id="rId42" Type="http://schemas.openxmlformats.org/officeDocument/2006/relationships/font" Target="fonts/font12.fntdata"/><Relationship Id="rId47" Type="http://schemas.openxmlformats.org/officeDocument/2006/relationships/font" Target="fonts/font17.fntdata"/><Relationship Id="rId50" Type="http://schemas.openxmlformats.org/officeDocument/2006/relationships/font" Target="fonts/font20.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font" Target="fonts/font11.fntdata"/><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aa3fb9f80e_0_38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aa3fb9f80e_0_38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45903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960909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617203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43935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305869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091134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627108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032859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936381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721934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585654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364367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8427139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8779251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750377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7670844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51989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6348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1291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42150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61110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489165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47394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98916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80815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ddd065997f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ddd065997f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07066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spTree>
      <p:nvGrpSpPr>
        <p:cNvPr id="1" name="Shape 8"/>
        <p:cNvGrpSpPr/>
        <p:nvPr/>
      </p:nvGrpSpPr>
      <p:grpSpPr>
        <a:xfrm>
          <a:off x="0" y="0"/>
          <a:ext cx="0" cy="0"/>
          <a:chOff x="0" y="0"/>
          <a:chExt cx="0" cy="0"/>
        </a:xfrm>
      </p:grpSpPr>
      <p:grpSp>
        <p:nvGrpSpPr>
          <p:cNvPr id="9" name="Google Shape;9;p2"/>
          <p:cNvGrpSpPr/>
          <p:nvPr/>
        </p:nvGrpSpPr>
        <p:grpSpPr>
          <a:xfrm>
            <a:off x="94657" y="254012"/>
            <a:ext cx="8471057" cy="4635473"/>
            <a:chOff x="1075213" y="539400"/>
            <a:chExt cx="6657019" cy="4064778"/>
          </a:xfrm>
        </p:grpSpPr>
        <p:sp>
          <p:nvSpPr>
            <p:cNvPr id="10" name="Google Shape;10;p2"/>
            <p:cNvSpPr/>
            <p:nvPr/>
          </p:nvSpPr>
          <p:spPr>
            <a:xfrm>
              <a:off x="1439819" y="539400"/>
              <a:ext cx="6292400" cy="4064778"/>
            </a:xfrm>
            <a:custGeom>
              <a:avLst/>
              <a:gdLst/>
              <a:ahLst/>
              <a:cxnLst/>
              <a:rect l="l" t="t" r="r" b="b"/>
              <a:pathLst>
                <a:path w="89712" h="62348" extrusionOk="0">
                  <a:moveTo>
                    <a:pt x="1" y="0"/>
                  </a:moveTo>
                  <a:lnTo>
                    <a:pt x="1" y="58194"/>
                  </a:lnTo>
                  <a:cubicBezTo>
                    <a:pt x="1" y="60477"/>
                    <a:pt x="1856" y="62347"/>
                    <a:pt x="4153" y="62347"/>
                  </a:cubicBezTo>
                  <a:lnTo>
                    <a:pt x="85559" y="62347"/>
                  </a:lnTo>
                  <a:cubicBezTo>
                    <a:pt x="87855" y="62347"/>
                    <a:pt x="89712" y="60477"/>
                    <a:pt x="89712" y="58194"/>
                  </a:cubicBezTo>
                  <a:lnTo>
                    <a:pt x="89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1439875" y="3963125"/>
              <a:ext cx="6292357" cy="260920"/>
            </a:xfrm>
            <a:custGeom>
              <a:avLst/>
              <a:gdLst/>
              <a:ahLst/>
              <a:cxnLst/>
              <a:rect l="l" t="t" r="r" b="b"/>
              <a:pathLst>
                <a:path w="90619" h="4002" extrusionOk="0">
                  <a:moveTo>
                    <a:pt x="15" y="1"/>
                  </a:moveTo>
                  <a:lnTo>
                    <a:pt x="0" y="14"/>
                  </a:lnTo>
                  <a:lnTo>
                    <a:pt x="0" y="3974"/>
                  </a:lnTo>
                  <a:cubicBezTo>
                    <a:pt x="0" y="3988"/>
                    <a:pt x="15" y="4002"/>
                    <a:pt x="15" y="4002"/>
                  </a:cubicBezTo>
                  <a:lnTo>
                    <a:pt x="90606" y="4002"/>
                  </a:lnTo>
                  <a:cubicBezTo>
                    <a:pt x="90606" y="4002"/>
                    <a:pt x="90619" y="3988"/>
                    <a:pt x="90619" y="3974"/>
                  </a:cubicBezTo>
                  <a:lnTo>
                    <a:pt x="90619" y="14"/>
                  </a:lnTo>
                  <a:lnTo>
                    <a:pt x="906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439819" y="860291"/>
              <a:ext cx="6292400" cy="53004"/>
            </a:xfrm>
            <a:custGeom>
              <a:avLst/>
              <a:gdLst/>
              <a:ahLst/>
              <a:cxnLst/>
              <a:rect l="l" t="t" r="r" b="b"/>
              <a:pathLst>
                <a:path w="89712" h="813" extrusionOk="0">
                  <a:moveTo>
                    <a:pt x="1" y="1"/>
                  </a:moveTo>
                  <a:lnTo>
                    <a:pt x="1" y="813"/>
                  </a:lnTo>
                  <a:lnTo>
                    <a:pt x="89712" y="813"/>
                  </a:lnTo>
                  <a:lnTo>
                    <a:pt x="897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075213" y="1086258"/>
              <a:ext cx="364658" cy="339862"/>
            </a:xfrm>
            <a:custGeom>
              <a:avLst/>
              <a:gdLst/>
              <a:ahLst/>
              <a:cxnLst/>
              <a:rect l="l" t="t" r="r" b="b"/>
              <a:pathLst>
                <a:path w="5199" h="5213" extrusionOk="0">
                  <a:moveTo>
                    <a:pt x="1" y="0"/>
                  </a:moveTo>
                  <a:lnTo>
                    <a:pt x="1733" y="2613"/>
                  </a:lnTo>
                  <a:lnTo>
                    <a:pt x="1" y="5212"/>
                  </a:lnTo>
                  <a:lnTo>
                    <a:pt x="5199" y="5212"/>
                  </a:lnTo>
                  <a:lnTo>
                    <a:pt x="51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1429200" y="1147925"/>
            <a:ext cx="6285600" cy="20331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Clr>
                <a:srgbClr val="191919"/>
              </a:buClr>
              <a:buSzPts val="5200"/>
              <a:buNone/>
              <a:defRPr sz="7200">
                <a:solidFill>
                  <a:schemeClr val="accent4"/>
                </a:solidFill>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r>
              <a:rPr lang="en-US"/>
              <a:t>Click to edit Master title style</a:t>
            </a:r>
            <a:endParaRPr/>
          </a:p>
        </p:txBody>
      </p:sp>
      <p:sp>
        <p:nvSpPr>
          <p:cNvPr id="15" name="Google Shape;15;p2"/>
          <p:cNvSpPr txBox="1">
            <a:spLocks noGrp="1"/>
          </p:cNvSpPr>
          <p:nvPr>
            <p:ph type="subTitle" idx="1"/>
          </p:nvPr>
        </p:nvSpPr>
        <p:spPr>
          <a:xfrm>
            <a:off x="2083581" y="3257225"/>
            <a:ext cx="50604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solidFill>
                  <a:schemeClr val="accent4"/>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r>
              <a:rPr lang="en-US"/>
              <a:t>Click to edit Master subtitle style</a:t>
            </a:r>
            <a:endParaRPr/>
          </a:p>
        </p:txBody>
      </p:sp>
    </p:spTree>
    <p:extLst>
      <p:ext uri="{BB962C8B-B14F-4D97-AF65-F5344CB8AC3E}">
        <p14:creationId xmlns:p14="http://schemas.microsoft.com/office/powerpoint/2010/main" val="1613509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 header">
    <p:spTree>
      <p:nvGrpSpPr>
        <p:cNvPr id="1" name="Shape 16"/>
        <p:cNvGrpSpPr/>
        <p:nvPr/>
      </p:nvGrpSpPr>
      <p:grpSpPr>
        <a:xfrm>
          <a:off x="0" y="0"/>
          <a:ext cx="0" cy="0"/>
          <a:chOff x="0" y="0"/>
          <a:chExt cx="0" cy="0"/>
        </a:xfrm>
      </p:grpSpPr>
      <p:grpSp>
        <p:nvGrpSpPr>
          <p:cNvPr id="17" name="Google Shape;17;p3"/>
          <p:cNvGrpSpPr/>
          <p:nvPr/>
        </p:nvGrpSpPr>
        <p:grpSpPr>
          <a:xfrm>
            <a:off x="578275" y="156040"/>
            <a:ext cx="7987458" cy="4833325"/>
            <a:chOff x="578275" y="156040"/>
            <a:chExt cx="7987458" cy="4833325"/>
          </a:xfrm>
        </p:grpSpPr>
        <p:sp>
          <p:nvSpPr>
            <p:cNvPr id="18" name="Google Shape;18;p3"/>
            <p:cNvSpPr/>
            <p:nvPr/>
          </p:nvSpPr>
          <p:spPr>
            <a:xfrm>
              <a:off x="853474" y="548175"/>
              <a:ext cx="7437059" cy="4333887"/>
            </a:xfrm>
            <a:custGeom>
              <a:avLst/>
              <a:gdLst/>
              <a:ahLst/>
              <a:cxnLst/>
              <a:rect l="l" t="t" r="r" b="b"/>
              <a:pathLst>
                <a:path w="267785" h="179904" extrusionOk="0">
                  <a:moveTo>
                    <a:pt x="1" y="1"/>
                  </a:moveTo>
                  <a:lnTo>
                    <a:pt x="1" y="179903"/>
                  </a:lnTo>
                  <a:lnTo>
                    <a:pt x="267784" y="179903"/>
                  </a:lnTo>
                  <a:lnTo>
                    <a:pt x="267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578275" y="337875"/>
              <a:ext cx="7987458" cy="4651490"/>
            </a:xfrm>
            <a:custGeom>
              <a:avLst/>
              <a:gdLst/>
              <a:ahLst/>
              <a:cxnLst/>
              <a:rect l="l" t="t" r="r" b="b"/>
              <a:pathLst>
                <a:path w="285700" h="193088" extrusionOk="0">
                  <a:moveTo>
                    <a:pt x="276042" y="8731"/>
                  </a:moveTo>
                  <a:lnTo>
                    <a:pt x="276042" y="147738"/>
                  </a:lnTo>
                  <a:lnTo>
                    <a:pt x="276042" y="184337"/>
                  </a:lnTo>
                  <a:lnTo>
                    <a:pt x="9657" y="184337"/>
                  </a:lnTo>
                  <a:lnTo>
                    <a:pt x="9657" y="8731"/>
                  </a:lnTo>
                  <a:close/>
                  <a:moveTo>
                    <a:pt x="9618" y="1"/>
                  </a:moveTo>
                  <a:cubicBezTo>
                    <a:pt x="4317" y="1"/>
                    <a:pt x="0" y="3509"/>
                    <a:pt x="0" y="7845"/>
                  </a:cubicBezTo>
                  <a:lnTo>
                    <a:pt x="0" y="185224"/>
                  </a:lnTo>
                  <a:cubicBezTo>
                    <a:pt x="0" y="189560"/>
                    <a:pt x="4317" y="193087"/>
                    <a:pt x="9618" y="193087"/>
                  </a:cubicBezTo>
                  <a:lnTo>
                    <a:pt x="276082" y="193087"/>
                  </a:lnTo>
                  <a:cubicBezTo>
                    <a:pt x="281384" y="193087"/>
                    <a:pt x="285700" y="189560"/>
                    <a:pt x="285700" y="185224"/>
                  </a:cubicBezTo>
                  <a:lnTo>
                    <a:pt x="285700" y="7845"/>
                  </a:lnTo>
                  <a:cubicBezTo>
                    <a:pt x="285700" y="3509"/>
                    <a:pt x="281384" y="1"/>
                    <a:pt x="276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 name="Google Shape;20;p3"/>
            <p:cNvGrpSpPr/>
            <p:nvPr/>
          </p:nvGrpSpPr>
          <p:grpSpPr>
            <a:xfrm>
              <a:off x="1290309" y="156040"/>
              <a:ext cx="183301" cy="702705"/>
              <a:chOff x="1506468" y="154140"/>
              <a:chExt cx="183301" cy="702705"/>
            </a:xfrm>
          </p:grpSpPr>
          <p:sp>
            <p:nvSpPr>
              <p:cNvPr id="21" name="Google Shape;21;p3"/>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3"/>
            <p:cNvGrpSpPr/>
            <p:nvPr/>
          </p:nvGrpSpPr>
          <p:grpSpPr>
            <a:xfrm>
              <a:off x="2087821" y="156040"/>
              <a:ext cx="183301" cy="702705"/>
              <a:chOff x="1506468" y="154140"/>
              <a:chExt cx="183301" cy="702705"/>
            </a:xfrm>
          </p:grpSpPr>
          <p:sp>
            <p:nvSpPr>
              <p:cNvPr id="24" name="Google Shape;24;p3"/>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3"/>
            <p:cNvGrpSpPr/>
            <p:nvPr/>
          </p:nvGrpSpPr>
          <p:grpSpPr>
            <a:xfrm>
              <a:off x="2885334" y="156040"/>
              <a:ext cx="183301" cy="702705"/>
              <a:chOff x="1506468" y="154140"/>
              <a:chExt cx="183301" cy="702705"/>
            </a:xfrm>
          </p:grpSpPr>
          <p:sp>
            <p:nvSpPr>
              <p:cNvPr id="27" name="Google Shape;27;p3"/>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 name="Google Shape;29;p3"/>
            <p:cNvGrpSpPr/>
            <p:nvPr/>
          </p:nvGrpSpPr>
          <p:grpSpPr>
            <a:xfrm>
              <a:off x="3682846" y="156040"/>
              <a:ext cx="183301" cy="702705"/>
              <a:chOff x="1506468" y="154140"/>
              <a:chExt cx="183301" cy="702705"/>
            </a:xfrm>
          </p:grpSpPr>
          <p:sp>
            <p:nvSpPr>
              <p:cNvPr id="30" name="Google Shape;30;p3"/>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 name="Google Shape;32;p3"/>
            <p:cNvGrpSpPr/>
            <p:nvPr/>
          </p:nvGrpSpPr>
          <p:grpSpPr>
            <a:xfrm>
              <a:off x="4480359" y="156040"/>
              <a:ext cx="183301" cy="702705"/>
              <a:chOff x="1506468" y="154140"/>
              <a:chExt cx="183301" cy="702705"/>
            </a:xfrm>
          </p:grpSpPr>
          <p:sp>
            <p:nvSpPr>
              <p:cNvPr id="33" name="Google Shape;33;p3"/>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 name="Google Shape;35;p3"/>
            <p:cNvGrpSpPr/>
            <p:nvPr/>
          </p:nvGrpSpPr>
          <p:grpSpPr>
            <a:xfrm>
              <a:off x="5277871" y="156040"/>
              <a:ext cx="183301" cy="702705"/>
              <a:chOff x="1506468" y="154140"/>
              <a:chExt cx="183301" cy="702705"/>
            </a:xfrm>
          </p:grpSpPr>
          <p:sp>
            <p:nvSpPr>
              <p:cNvPr id="36" name="Google Shape;36;p3"/>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38;p3"/>
            <p:cNvGrpSpPr/>
            <p:nvPr/>
          </p:nvGrpSpPr>
          <p:grpSpPr>
            <a:xfrm>
              <a:off x="6075384" y="156040"/>
              <a:ext cx="183301" cy="702705"/>
              <a:chOff x="1506468" y="154140"/>
              <a:chExt cx="183301" cy="702705"/>
            </a:xfrm>
          </p:grpSpPr>
          <p:sp>
            <p:nvSpPr>
              <p:cNvPr id="39" name="Google Shape;39;p3"/>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3"/>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 name="Google Shape;41;p3"/>
            <p:cNvGrpSpPr/>
            <p:nvPr/>
          </p:nvGrpSpPr>
          <p:grpSpPr>
            <a:xfrm>
              <a:off x="6872896" y="156040"/>
              <a:ext cx="183301" cy="702705"/>
              <a:chOff x="1506468" y="154140"/>
              <a:chExt cx="183301" cy="702705"/>
            </a:xfrm>
          </p:grpSpPr>
          <p:sp>
            <p:nvSpPr>
              <p:cNvPr id="42" name="Google Shape;42;p3"/>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3"/>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3"/>
            <p:cNvGrpSpPr/>
            <p:nvPr/>
          </p:nvGrpSpPr>
          <p:grpSpPr>
            <a:xfrm>
              <a:off x="7670409" y="156040"/>
              <a:ext cx="183301" cy="702705"/>
              <a:chOff x="1506468" y="154140"/>
              <a:chExt cx="183301" cy="702705"/>
            </a:xfrm>
          </p:grpSpPr>
          <p:sp>
            <p:nvSpPr>
              <p:cNvPr id="45" name="Google Shape;45;p3"/>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 name="Google Shape;47;p3"/>
            <p:cNvGrpSpPr/>
            <p:nvPr/>
          </p:nvGrpSpPr>
          <p:grpSpPr>
            <a:xfrm>
              <a:off x="1180883" y="1303646"/>
              <a:ext cx="6782241" cy="3150214"/>
              <a:chOff x="5746702" y="1303655"/>
              <a:chExt cx="3391799" cy="3150214"/>
            </a:xfrm>
          </p:grpSpPr>
          <p:grpSp>
            <p:nvGrpSpPr>
              <p:cNvPr id="48" name="Google Shape;48;p3"/>
              <p:cNvGrpSpPr/>
              <p:nvPr/>
            </p:nvGrpSpPr>
            <p:grpSpPr>
              <a:xfrm>
                <a:off x="5746702" y="3144189"/>
                <a:ext cx="3391799" cy="1309681"/>
                <a:chOff x="4944009" y="1147678"/>
                <a:chExt cx="3391799" cy="3153578"/>
              </a:xfrm>
            </p:grpSpPr>
            <p:sp>
              <p:nvSpPr>
                <p:cNvPr id="49" name="Google Shape;49;p3"/>
                <p:cNvSpPr/>
                <p:nvPr/>
              </p:nvSpPr>
              <p:spPr>
                <a:xfrm>
                  <a:off x="4944009" y="1147678"/>
                  <a:ext cx="3391799" cy="16435"/>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4944009" y="1595065"/>
                  <a:ext cx="3391799" cy="16435"/>
                </a:xfrm>
                <a:custGeom>
                  <a:avLst/>
                  <a:gdLst/>
                  <a:ahLst/>
                  <a:cxnLst/>
                  <a:rect l="l" t="t" r="r" b="b"/>
                  <a:pathLst>
                    <a:path w="23728" h="118" extrusionOk="0">
                      <a:moveTo>
                        <a:pt x="71" y="0"/>
                      </a:moveTo>
                      <a:cubicBezTo>
                        <a:pt x="24" y="0"/>
                        <a:pt x="1" y="24"/>
                        <a:pt x="1" y="59"/>
                      </a:cubicBezTo>
                      <a:cubicBezTo>
                        <a:pt x="1" y="94"/>
                        <a:pt x="24" y="117"/>
                        <a:pt x="71" y="117"/>
                      </a:cubicBezTo>
                      <a:lnTo>
                        <a:pt x="23658" y="117"/>
                      </a:lnTo>
                      <a:cubicBezTo>
                        <a:pt x="23692" y="117"/>
                        <a:pt x="23728" y="94"/>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4944009" y="2042592"/>
                  <a:ext cx="3391799" cy="17967"/>
                </a:xfrm>
                <a:custGeom>
                  <a:avLst/>
                  <a:gdLst/>
                  <a:ahLst/>
                  <a:cxnLst/>
                  <a:rect l="l" t="t" r="r" b="b"/>
                  <a:pathLst>
                    <a:path w="23728" h="129" extrusionOk="0">
                      <a:moveTo>
                        <a:pt x="71" y="0"/>
                      </a:moveTo>
                      <a:cubicBezTo>
                        <a:pt x="24" y="0"/>
                        <a:pt x="1" y="35"/>
                        <a:pt x="1" y="71"/>
                      </a:cubicBezTo>
                      <a:cubicBezTo>
                        <a:pt x="1" y="94"/>
                        <a:pt x="24" y="129"/>
                        <a:pt x="71" y="129"/>
                      </a:cubicBezTo>
                      <a:lnTo>
                        <a:pt x="23658" y="129"/>
                      </a:lnTo>
                      <a:cubicBezTo>
                        <a:pt x="23692" y="129"/>
                        <a:pt x="23728" y="94"/>
                        <a:pt x="23728" y="71"/>
                      </a:cubicBezTo>
                      <a:cubicBezTo>
                        <a:pt x="23728" y="35"/>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3"/>
                <p:cNvSpPr/>
                <p:nvPr/>
              </p:nvSpPr>
              <p:spPr>
                <a:xfrm>
                  <a:off x="4944009" y="2491650"/>
                  <a:ext cx="3391799" cy="16435"/>
                </a:xfrm>
                <a:custGeom>
                  <a:avLst/>
                  <a:gdLst/>
                  <a:ahLst/>
                  <a:cxnLst/>
                  <a:rect l="l" t="t" r="r" b="b"/>
                  <a:pathLst>
                    <a:path w="23728" h="118" extrusionOk="0">
                      <a:moveTo>
                        <a:pt x="71" y="1"/>
                      </a:moveTo>
                      <a:cubicBezTo>
                        <a:pt x="24" y="1"/>
                        <a:pt x="1" y="24"/>
                        <a:pt x="1" y="59"/>
                      </a:cubicBezTo>
                      <a:cubicBezTo>
                        <a:pt x="1" y="94"/>
                        <a:pt x="24" y="118"/>
                        <a:pt x="71" y="118"/>
                      </a:cubicBezTo>
                      <a:lnTo>
                        <a:pt x="23658" y="118"/>
                      </a:lnTo>
                      <a:cubicBezTo>
                        <a:pt x="23692" y="118"/>
                        <a:pt x="23728" y="94"/>
                        <a:pt x="23728" y="59"/>
                      </a:cubicBezTo>
                      <a:cubicBezTo>
                        <a:pt x="23728" y="24"/>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4944009" y="2939038"/>
                  <a:ext cx="3391799" cy="16435"/>
                </a:xfrm>
                <a:custGeom>
                  <a:avLst/>
                  <a:gdLst/>
                  <a:ahLst/>
                  <a:cxnLst/>
                  <a:rect l="l" t="t" r="r" b="b"/>
                  <a:pathLst>
                    <a:path w="23728" h="118" extrusionOk="0">
                      <a:moveTo>
                        <a:pt x="71" y="1"/>
                      </a:moveTo>
                      <a:cubicBezTo>
                        <a:pt x="24" y="1"/>
                        <a:pt x="1" y="36"/>
                        <a:pt x="1" y="60"/>
                      </a:cubicBezTo>
                      <a:cubicBezTo>
                        <a:pt x="1" y="94"/>
                        <a:pt x="24" y="118"/>
                        <a:pt x="71" y="118"/>
                      </a:cubicBezTo>
                      <a:lnTo>
                        <a:pt x="23658" y="118"/>
                      </a:lnTo>
                      <a:cubicBezTo>
                        <a:pt x="23692" y="118"/>
                        <a:pt x="23728" y="94"/>
                        <a:pt x="23728" y="60"/>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4944009" y="3388236"/>
                  <a:ext cx="3391799" cy="16435"/>
                </a:xfrm>
                <a:custGeom>
                  <a:avLst/>
                  <a:gdLst/>
                  <a:ahLst/>
                  <a:cxnLst/>
                  <a:rect l="l" t="t" r="r" b="b"/>
                  <a:pathLst>
                    <a:path w="23728" h="118" extrusionOk="0">
                      <a:moveTo>
                        <a:pt x="71" y="0"/>
                      </a:moveTo>
                      <a:cubicBezTo>
                        <a:pt x="24" y="0"/>
                        <a:pt x="1" y="24"/>
                        <a:pt x="1" y="59"/>
                      </a:cubicBezTo>
                      <a:cubicBezTo>
                        <a:pt x="1" y="83"/>
                        <a:pt x="24" y="117"/>
                        <a:pt x="71" y="117"/>
                      </a:cubicBezTo>
                      <a:lnTo>
                        <a:pt x="23658" y="117"/>
                      </a:lnTo>
                      <a:cubicBezTo>
                        <a:pt x="23692" y="117"/>
                        <a:pt x="23728" y="83"/>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4944009" y="3835762"/>
                  <a:ext cx="3391799" cy="16435"/>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a:off x="4944009" y="4283149"/>
                  <a:ext cx="3391799" cy="18107"/>
                </a:xfrm>
                <a:custGeom>
                  <a:avLst/>
                  <a:gdLst/>
                  <a:ahLst/>
                  <a:cxnLst/>
                  <a:rect l="l" t="t" r="r" b="b"/>
                  <a:pathLst>
                    <a:path w="23728" h="130" extrusionOk="0">
                      <a:moveTo>
                        <a:pt x="71" y="1"/>
                      </a:moveTo>
                      <a:cubicBezTo>
                        <a:pt x="24" y="1"/>
                        <a:pt x="1" y="36"/>
                        <a:pt x="1" y="59"/>
                      </a:cubicBezTo>
                      <a:cubicBezTo>
                        <a:pt x="1" y="94"/>
                        <a:pt x="24" y="129"/>
                        <a:pt x="71" y="129"/>
                      </a:cubicBezTo>
                      <a:lnTo>
                        <a:pt x="23658" y="129"/>
                      </a:lnTo>
                      <a:cubicBezTo>
                        <a:pt x="23692" y="129"/>
                        <a:pt x="23728" y="94"/>
                        <a:pt x="23728" y="59"/>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 name="Google Shape;57;p3"/>
              <p:cNvSpPr/>
              <p:nvPr/>
            </p:nvSpPr>
            <p:spPr>
              <a:xfrm>
                <a:off x="5746702" y="16752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3"/>
              <p:cNvSpPr/>
              <p:nvPr/>
            </p:nvSpPr>
            <p:spPr>
              <a:xfrm>
                <a:off x="5746702" y="1861055"/>
                <a:ext cx="3391799" cy="6826"/>
              </a:xfrm>
              <a:custGeom>
                <a:avLst/>
                <a:gdLst/>
                <a:ahLst/>
                <a:cxnLst/>
                <a:rect l="l" t="t" r="r" b="b"/>
                <a:pathLst>
                  <a:path w="23728" h="118" extrusionOk="0">
                    <a:moveTo>
                      <a:pt x="71" y="0"/>
                    </a:moveTo>
                    <a:cubicBezTo>
                      <a:pt x="24" y="0"/>
                      <a:pt x="1" y="24"/>
                      <a:pt x="1" y="59"/>
                    </a:cubicBezTo>
                    <a:cubicBezTo>
                      <a:pt x="1" y="94"/>
                      <a:pt x="24" y="117"/>
                      <a:pt x="71" y="117"/>
                    </a:cubicBezTo>
                    <a:lnTo>
                      <a:pt x="23658" y="117"/>
                    </a:lnTo>
                    <a:cubicBezTo>
                      <a:pt x="23692" y="117"/>
                      <a:pt x="23728" y="94"/>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746702" y="2046913"/>
                <a:ext cx="3391799" cy="7462"/>
              </a:xfrm>
              <a:custGeom>
                <a:avLst/>
                <a:gdLst/>
                <a:ahLst/>
                <a:cxnLst/>
                <a:rect l="l" t="t" r="r" b="b"/>
                <a:pathLst>
                  <a:path w="23728" h="129" extrusionOk="0">
                    <a:moveTo>
                      <a:pt x="71" y="0"/>
                    </a:moveTo>
                    <a:cubicBezTo>
                      <a:pt x="24" y="0"/>
                      <a:pt x="1" y="35"/>
                      <a:pt x="1" y="71"/>
                    </a:cubicBezTo>
                    <a:cubicBezTo>
                      <a:pt x="1" y="94"/>
                      <a:pt x="24" y="129"/>
                      <a:pt x="71" y="129"/>
                    </a:cubicBezTo>
                    <a:lnTo>
                      <a:pt x="23658" y="129"/>
                    </a:lnTo>
                    <a:cubicBezTo>
                      <a:pt x="23692" y="129"/>
                      <a:pt x="23728" y="94"/>
                      <a:pt x="23728" y="71"/>
                    </a:cubicBezTo>
                    <a:cubicBezTo>
                      <a:pt x="23728" y="35"/>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5746702" y="2233407"/>
                <a:ext cx="3391799" cy="6826"/>
              </a:xfrm>
              <a:custGeom>
                <a:avLst/>
                <a:gdLst/>
                <a:ahLst/>
                <a:cxnLst/>
                <a:rect l="l" t="t" r="r" b="b"/>
                <a:pathLst>
                  <a:path w="23728" h="118" extrusionOk="0">
                    <a:moveTo>
                      <a:pt x="71" y="1"/>
                    </a:moveTo>
                    <a:cubicBezTo>
                      <a:pt x="24" y="1"/>
                      <a:pt x="1" y="24"/>
                      <a:pt x="1" y="59"/>
                    </a:cubicBezTo>
                    <a:cubicBezTo>
                      <a:pt x="1" y="94"/>
                      <a:pt x="24" y="118"/>
                      <a:pt x="71" y="118"/>
                    </a:cubicBezTo>
                    <a:lnTo>
                      <a:pt x="23658" y="118"/>
                    </a:lnTo>
                    <a:cubicBezTo>
                      <a:pt x="23692" y="118"/>
                      <a:pt x="23728" y="94"/>
                      <a:pt x="23728" y="59"/>
                    </a:cubicBezTo>
                    <a:cubicBezTo>
                      <a:pt x="23728" y="24"/>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5746702" y="2419207"/>
                <a:ext cx="3391799" cy="6826"/>
              </a:xfrm>
              <a:custGeom>
                <a:avLst/>
                <a:gdLst/>
                <a:ahLst/>
                <a:cxnLst/>
                <a:rect l="l" t="t" r="r" b="b"/>
                <a:pathLst>
                  <a:path w="23728" h="118" extrusionOk="0">
                    <a:moveTo>
                      <a:pt x="71" y="1"/>
                    </a:moveTo>
                    <a:cubicBezTo>
                      <a:pt x="24" y="1"/>
                      <a:pt x="1" y="36"/>
                      <a:pt x="1" y="60"/>
                    </a:cubicBezTo>
                    <a:cubicBezTo>
                      <a:pt x="1" y="94"/>
                      <a:pt x="24" y="118"/>
                      <a:pt x="71" y="118"/>
                    </a:cubicBezTo>
                    <a:lnTo>
                      <a:pt x="23658" y="118"/>
                    </a:lnTo>
                    <a:cubicBezTo>
                      <a:pt x="23692" y="118"/>
                      <a:pt x="23728" y="94"/>
                      <a:pt x="23728" y="60"/>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5746702" y="2605759"/>
                <a:ext cx="3391799" cy="6826"/>
              </a:xfrm>
              <a:custGeom>
                <a:avLst/>
                <a:gdLst/>
                <a:ahLst/>
                <a:cxnLst/>
                <a:rect l="l" t="t" r="r" b="b"/>
                <a:pathLst>
                  <a:path w="23728" h="118" extrusionOk="0">
                    <a:moveTo>
                      <a:pt x="71" y="0"/>
                    </a:moveTo>
                    <a:cubicBezTo>
                      <a:pt x="24" y="0"/>
                      <a:pt x="1" y="24"/>
                      <a:pt x="1" y="59"/>
                    </a:cubicBezTo>
                    <a:cubicBezTo>
                      <a:pt x="1" y="83"/>
                      <a:pt x="24" y="117"/>
                      <a:pt x="71" y="117"/>
                    </a:cubicBezTo>
                    <a:lnTo>
                      <a:pt x="23658" y="117"/>
                    </a:lnTo>
                    <a:cubicBezTo>
                      <a:pt x="23692" y="117"/>
                      <a:pt x="23728" y="83"/>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746702" y="2791617"/>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5746702" y="2977417"/>
                <a:ext cx="3391799" cy="7520"/>
              </a:xfrm>
              <a:custGeom>
                <a:avLst/>
                <a:gdLst/>
                <a:ahLst/>
                <a:cxnLst/>
                <a:rect l="l" t="t" r="r" b="b"/>
                <a:pathLst>
                  <a:path w="23728" h="130" extrusionOk="0">
                    <a:moveTo>
                      <a:pt x="71" y="1"/>
                    </a:moveTo>
                    <a:cubicBezTo>
                      <a:pt x="24" y="1"/>
                      <a:pt x="1" y="36"/>
                      <a:pt x="1" y="59"/>
                    </a:cubicBezTo>
                    <a:cubicBezTo>
                      <a:pt x="1" y="94"/>
                      <a:pt x="24" y="129"/>
                      <a:pt x="71" y="129"/>
                    </a:cubicBezTo>
                    <a:lnTo>
                      <a:pt x="23658" y="129"/>
                    </a:lnTo>
                    <a:cubicBezTo>
                      <a:pt x="23692" y="129"/>
                      <a:pt x="23728" y="94"/>
                      <a:pt x="23728" y="59"/>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5746702" y="14894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5746702" y="13036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7" name="Google Shape;67;p3"/>
          <p:cNvSpPr txBox="1">
            <a:spLocks noGrp="1"/>
          </p:cNvSpPr>
          <p:nvPr>
            <p:ph type="title"/>
          </p:nvPr>
        </p:nvSpPr>
        <p:spPr>
          <a:xfrm>
            <a:off x="2207550" y="2313800"/>
            <a:ext cx="4728900" cy="14763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r>
              <a:rPr lang="en-US"/>
              <a:t>Click to edit Master title style</a:t>
            </a:r>
            <a:endParaRPr/>
          </a:p>
        </p:txBody>
      </p:sp>
      <p:sp>
        <p:nvSpPr>
          <p:cNvPr id="68" name="Google Shape;68;p3"/>
          <p:cNvSpPr txBox="1">
            <a:spLocks noGrp="1"/>
          </p:cNvSpPr>
          <p:nvPr>
            <p:ph type="title" idx="2" hasCustomPrompt="1"/>
          </p:nvPr>
        </p:nvSpPr>
        <p:spPr>
          <a:xfrm>
            <a:off x="4096500" y="1196083"/>
            <a:ext cx="951000" cy="7785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9" name="Google Shape;69;p3"/>
          <p:cNvSpPr txBox="1">
            <a:spLocks noGrp="1"/>
          </p:cNvSpPr>
          <p:nvPr>
            <p:ph type="subTitle" idx="1"/>
          </p:nvPr>
        </p:nvSpPr>
        <p:spPr>
          <a:xfrm>
            <a:off x="2241276" y="3866316"/>
            <a:ext cx="4560300" cy="56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solidFill>
                  <a:schemeClr val="dk1"/>
                </a:solidFill>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70" name="Google Shape;70;p3"/>
          <p:cNvSpPr/>
          <p:nvPr/>
        </p:nvSpPr>
        <p:spPr>
          <a:xfrm rot="-5400000">
            <a:off x="8410175" y="3956375"/>
            <a:ext cx="770725" cy="524725"/>
          </a:xfrm>
          <a:prstGeom prst="flowChartOffpageConnector">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21792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88"/>
        <p:cNvGrpSpPr/>
        <p:nvPr/>
      </p:nvGrpSpPr>
      <p:grpSpPr>
        <a:xfrm>
          <a:off x="0" y="0"/>
          <a:ext cx="0" cy="0"/>
          <a:chOff x="0" y="0"/>
          <a:chExt cx="0" cy="0"/>
        </a:xfrm>
      </p:grpSpPr>
    </p:spTree>
    <p:extLst>
      <p:ext uri="{BB962C8B-B14F-4D97-AF65-F5344CB8AC3E}">
        <p14:creationId xmlns:p14="http://schemas.microsoft.com/office/powerpoint/2010/main" val="11493919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016"/>
        <p:cNvGrpSpPr/>
        <p:nvPr/>
      </p:nvGrpSpPr>
      <p:grpSpPr>
        <a:xfrm>
          <a:off x="0" y="0"/>
          <a:ext cx="0" cy="0"/>
          <a:chOff x="0" y="0"/>
          <a:chExt cx="0" cy="0"/>
        </a:xfrm>
      </p:grpSpPr>
      <p:grpSp>
        <p:nvGrpSpPr>
          <p:cNvPr id="1017" name="Google Shape;1017;p30"/>
          <p:cNvGrpSpPr/>
          <p:nvPr/>
        </p:nvGrpSpPr>
        <p:grpSpPr>
          <a:xfrm flipH="1">
            <a:off x="559419" y="254025"/>
            <a:ext cx="8471057" cy="4635473"/>
            <a:chOff x="1075213" y="539400"/>
            <a:chExt cx="6657019" cy="4064778"/>
          </a:xfrm>
        </p:grpSpPr>
        <p:sp>
          <p:nvSpPr>
            <p:cNvPr id="1018" name="Google Shape;1018;p30"/>
            <p:cNvSpPr/>
            <p:nvPr/>
          </p:nvSpPr>
          <p:spPr>
            <a:xfrm>
              <a:off x="1439819" y="539400"/>
              <a:ext cx="6292400" cy="4064778"/>
            </a:xfrm>
            <a:custGeom>
              <a:avLst/>
              <a:gdLst/>
              <a:ahLst/>
              <a:cxnLst/>
              <a:rect l="l" t="t" r="r" b="b"/>
              <a:pathLst>
                <a:path w="89712" h="62348" extrusionOk="0">
                  <a:moveTo>
                    <a:pt x="1" y="0"/>
                  </a:moveTo>
                  <a:lnTo>
                    <a:pt x="1" y="58194"/>
                  </a:lnTo>
                  <a:cubicBezTo>
                    <a:pt x="1" y="60477"/>
                    <a:pt x="1856" y="62347"/>
                    <a:pt x="4153" y="62347"/>
                  </a:cubicBezTo>
                  <a:lnTo>
                    <a:pt x="85559" y="62347"/>
                  </a:lnTo>
                  <a:cubicBezTo>
                    <a:pt x="87855" y="62347"/>
                    <a:pt x="89712" y="60477"/>
                    <a:pt x="89712" y="58194"/>
                  </a:cubicBezTo>
                  <a:lnTo>
                    <a:pt x="897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0"/>
            <p:cNvSpPr/>
            <p:nvPr/>
          </p:nvSpPr>
          <p:spPr>
            <a:xfrm>
              <a:off x="1439875" y="3963125"/>
              <a:ext cx="6292357" cy="260920"/>
            </a:xfrm>
            <a:custGeom>
              <a:avLst/>
              <a:gdLst/>
              <a:ahLst/>
              <a:cxnLst/>
              <a:rect l="l" t="t" r="r" b="b"/>
              <a:pathLst>
                <a:path w="90619" h="4002" extrusionOk="0">
                  <a:moveTo>
                    <a:pt x="15" y="1"/>
                  </a:moveTo>
                  <a:lnTo>
                    <a:pt x="0" y="14"/>
                  </a:lnTo>
                  <a:lnTo>
                    <a:pt x="0" y="3974"/>
                  </a:lnTo>
                  <a:cubicBezTo>
                    <a:pt x="0" y="3988"/>
                    <a:pt x="15" y="4002"/>
                    <a:pt x="15" y="4002"/>
                  </a:cubicBezTo>
                  <a:lnTo>
                    <a:pt x="90606" y="4002"/>
                  </a:lnTo>
                  <a:cubicBezTo>
                    <a:pt x="90606" y="4002"/>
                    <a:pt x="90619" y="3988"/>
                    <a:pt x="90619" y="3974"/>
                  </a:cubicBezTo>
                  <a:lnTo>
                    <a:pt x="90619" y="14"/>
                  </a:lnTo>
                  <a:lnTo>
                    <a:pt x="906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0"/>
            <p:cNvSpPr/>
            <p:nvPr/>
          </p:nvSpPr>
          <p:spPr>
            <a:xfrm>
              <a:off x="1075213" y="1086258"/>
              <a:ext cx="364658" cy="339862"/>
            </a:xfrm>
            <a:custGeom>
              <a:avLst/>
              <a:gdLst/>
              <a:ahLst/>
              <a:cxnLst/>
              <a:rect l="l" t="t" r="r" b="b"/>
              <a:pathLst>
                <a:path w="5199" h="5213" extrusionOk="0">
                  <a:moveTo>
                    <a:pt x="1" y="0"/>
                  </a:moveTo>
                  <a:lnTo>
                    <a:pt x="1733" y="2613"/>
                  </a:lnTo>
                  <a:lnTo>
                    <a:pt x="1" y="5212"/>
                  </a:lnTo>
                  <a:lnTo>
                    <a:pt x="5199" y="5212"/>
                  </a:lnTo>
                  <a:lnTo>
                    <a:pt x="519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 name="Google Shape;1021;p30"/>
          <p:cNvSpPr txBox="1">
            <a:spLocks noGrp="1"/>
          </p:cNvSpPr>
          <p:nvPr>
            <p:ph type="title"/>
          </p:nvPr>
        </p:nvSpPr>
        <p:spPr>
          <a:xfrm>
            <a:off x="2424600" y="691812"/>
            <a:ext cx="4294800" cy="873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7200">
                <a:solidFill>
                  <a:schemeClr val="accent4"/>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r>
              <a:rPr lang="en-US"/>
              <a:t>Click to edit Master title style</a:t>
            </a:r>
            <a:endParaRPr/>
          </a:p>
        </p:txBody>
      </p:sp>
      <p:sp>
        <p:nvSpPr>
          <p:cNvPr id="1022" name="Google Shape;1022;p30"/>
          <p:cNvSpPr txBox="1">
            <a:spLocks noGrp="1"/>
          </p:cNvSpPr>
          <p:nvPr>
            <p:ph type="subTitle" idx="1"/>
          </p:nvPr>
        </p:nvSpPr>
        <p:spPr>
          <a:xfrm>
            <a:off x="2854650" y="1662750"/>
            <a:ext cx="3434700" cy="1354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r>
              <a:rPr lang="en-US"/>
              <a:t>Click to edit Master subtitle style</a:t>
            </a:r>
            <a:endParaRPr/>
          </a:p>
        </p:txBody>
      </p:sp>
      <p:sp>
        <p:nvSpPr>
          <p:cNvPr id="1023" name="Google Shape;1023;p30"/>
          <p:cNvSpPr txBox="1"/>
          <p:nvPr/>
        </p:nvSpPr>
        <p:spPr>
          <a:xfrm>
            <a:off x="2561675" y="3575475"/>
            <a:ext cx="4000500" cy="5727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000">
                <a:solidFill>
                  <a:srgbClr val="FFFFFF"/>
                </a:solidFill>
                <a:latin typeface="Fira Sans"/>
                <a:ea typeface="Fira Sans"/>
                <a:cs typeface="Fira Sans"/>
                <a:sym typeface="Fira Sans"/>
              </a:rPr>
              <a:t>CREDITS: This presentation template was created by </a:t>
            </a:r>
            <a:r>
              <a:rPr lang="en" sz="1000" b="1">
                <a:solidFill>
                  <a:srgbClr val="FFFFFF"/>
                </a:solidFill>
                <a:uFill>
                  <a:noFill/>
                </a:uFill>
                <a:latin typeface="Fira Sans"/>
                <a:ea typeface="Fira Sans"/>
                <a:cs typeface="Fira Sans"/>
                <a:sym typeface="Fira Sans"/>
                <a:hlinkClick r:id="rId2">
                  <a:extLst>
                    <a:ext uri="{A12FA001-AC4F-418D-AE19-62706E023703}">
                      <ahyp:hlinkClr xmlns:ahyp="http://schemas.microsoft.com/office/drawing/2018/hyperlinkcolor" val="tx"/>
                    </a:ext>
                  </a:extLst>
                </a:hlinkClick>
              </a:rPr>
              <a:t>Slidesgo</a:t>
            </a:r>
            <a:r>
              <a:rPr lang="en" sz="1000">
                <a:solidFill>
                  <a:srgbClr val="FFFFFF"/>
                </a:solidFill>
                <a:latin typeface="Fira Sans"/>
                <a:ea typeface="Fira Sans"/>
                <a:cs typeface="Fira Sans"/>
                <a:sym typeface="Fira Sans"/>
              </a:rPr>
              <a:t>, including icons by </a:t>
            </a:r>
            <a:r>
              <a:rPr lang="en" sz="1000" b="1">
                <a:solidFill>
                  <a:srgbClr val="FFFFFF"/>
                </a:solidFill>
                <a:uFill>
                  <a:noFill/>
                </a:uFill>
                <a:latin typeface="Fira Sans"/>
                <a:ea typeface="Fira Sans"/>
                <a:cs typeface="Fira Sans"/>
                <a:sym typeface="Fira Sans"/>
                <a:hlinkClick r:id="rId3">
                  <a:extLst>
                    <a:ext uri="{A12FA001-AC4F-418D-AE19-62706E023703}">
                      <ahyp:hlinkClr xmlns:ahyp="http://schemas.microsoft.com/office/drawing/2018/hyperlinkcolor" val="tx"/>
                    </a:ext>
                  </a:extLst>
                </a:hlinkClick>
              </a:rPr>
              <a:t>Flaticon</a:t>
            </a:r>
            <a:r>
              <a:rPr lang="en" sz="1000">
                <a:solidFill>
                  <a:srgbClr val="FFFFFF"/>
                </a:solidFill>
                <a:latin typeface="Fira Sans"/>
                <a:ea typeface="Fira Sans"/>
                <a:cs typeface="Fira Sans"/>
                <a:sym typeface="Fira Sans"/>
              </a:rPr>
              <a:t>, and infographics &amp; images by </a:t>
            </a:r>
            <a:r>
              <a:rPr lang="en" sz="1000" b="1">
                <a:solidFill>
                  <a:srgbClr val="FFFFFF"/>
                </a:solidFill>
                <a:uFill>
                  <a:noFill/>
                </a:uFill>
                <a:latin typeface="Fira Sans"/>
                <a:ea typeface="Fira Sans"/>
                <a:cs typeface="Fira Sans"/>
                <a:sym typeface="Fira Sans"/>
                <a:hlinkClick r:id="rId4">
                  <a:extLst>
                    <a:ext uri="{A12FA001-AC4F-418D-AE19-62706E023703}">
                      <ahyp:hlinkClr xmlns:ahyp="http://schemas.microsoft.com/office/drawing/2018/hyperlinkcolor" val="tx"/>
                    </a:ext>
                  </a:extLst>
                </a:hlinkClick>
              </a:rPr>
              <a:t>Freepik</a:t>
            </a:r>
            <a:r>
              <a:rPr lang="en" sz="1000">
                <a:solidFill>
                  <a:srgbClr val="FFFFFF"/>
                </a:solidFill>
                <a:latin typeface="Fira Sans"/>
                <a:ea typeface="Fira Sans"/>
                <a:cs typeface="Fira Sans"/>
                <a:sym typeface="Fira Sans"/>
              </a:rPr>
              <a:t> </a:t>
            </a:r>
            <a:endParaRPr sz="1000">
              <a:solidFill>
                <a:srgbClr val="FFFFFF"/>
              </a:solidFill>
              <a:latin typeface="Fira Sans"/>
              <a:ea typeface="Fira Sans"/>
              <a:cs typeface="Fira Sans"/>
              <a:sym typeface="Fira Sans"/>
            </a:endParaRPr>
          </a:p>
        </p:txBody>
      </p:sp>
    </p:spTree>
    <p:extLst>
      <p:ext uri="{BB962C8B-B14F-4D97-AF65-F5344CB8AC3E}">
        <p14:creationId xmlns:p14="http://schemas.microsoft.com/office/powerpoint/2010/main" val="27320831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Background">
    <p:spTree>
      <p:nvGrpSpPr>
        <p:cNvPr id="1" name="Shape 1024"/>
        <p:cNvGrpSpPr/>
        <p:nvPr/>
      </p:nvGrpSpPr>
      <p:grpSpPr>
        <a:xfrm>
          <a:off x="0" y="0"/>
          <a:ext cx="0" cy="0"/>
          <a:chOff x="0" y="0"/>
          <a:chExt cx="0" cy="0"/>
        </a:xfrm>
      </p:grpSpPr>
      <p:grpSp>
        <p:nvGrpSpPr>
          <p:cNvPr id="1025" name="Google Shape;1025;p31"/>
          <p:cNvGrpSpPr/>
          <p:nvPr/>
        </p:nvGrpSpPr>
        <p:grpSpPr>
          <a:xfrm>
            <a:off x="288950" y="145475"/>
            <a:ext cx="8566088" cy="4818707"/>
            <a:chOff x="288950" y="145475"/>
            <a:chExt cx="8566088" cy="4818707"/>
          </a:xfrm>
        </p:grpSpPr>
        <p:sp>
          <p:nvSpPr>
            <p:cNvPr id="1026" name="Google Shape;1026;p31"/>
            <p:cNvSpPr/>
            <p:nvPr/>
          </p:nvSpPr>
          <p:spPr>
            <a:xfrm>
              <a:off x="288950" y="145475"/>
              <a:ext cx="8566088" cy="4818707"/>
            </a:xfrm>
            <a:custGeom>
              <a:avLst/>
              <a:gdLst/>
              <a:ahLst/>
              <a:cxnLst/>
              <a:rect l="l" t="t" r="r" b="b"/>
              <a:pathLst>
                <a:path w="73809" h="41520" extrusionOk="0">
                  <a:moveTo>
                    <a:pt x="631" y="1"/>
                  </a:moveTo>
                  <a:cubicBezTo>
                    <a:pt x="293" y="1"/>
                    <a:pt x="0" y="281"/>
                    <a:pt x="0" y="632"/>
                  </a:cubicBezTo>
                  <a:lnTo>
                    <a:pt x="0" y="40877"/>
                  </a:lnTo>
                  <a:cubicBezTo>
                    <a:pt x="0" y="41228"/>
                    <a:pt x="293" y="41520"/>
                    <a:pt x="631" y="41520"/>
                  </a:cubicBezTo>
                  <a:lnTo>
                    <a:pt x="73178" y="41520"/>
                  </a:lnTo>
                  <a:cubicBezTo>
                    <a:pt x="73528" y="41520"/>
                    <a:pt x="73809" y="41228"/>
                    <a:pt x="73809" y="40877"/>
                  </a:cubicBezTo>
                  <a:lnTo>
                    <a:pt x="73809" y="632"/>
                  </a:lnTo>
                  <a:cubicBezTo>
                    <a:pt x="73809" y="281"/>
                    <a:pt x="73528" y="1"/>
                    <a:pt x="731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1"/>
            <p:cNvSpPr/>
            <p:nvPr/>
          </p:nvSpPr>
          <p:spPr>
            <a:xfrm>
              <a:off x="4589589" y="395950"/>
              <a:ext cx="4075580" cy="4398124"/>
            </a:xfrm>
            <a:custGeom>
              <a:avLst/>
              <a:gdLst/>
              <a:ahLst/>
              <a:cxnLst/>
              <a:rect l="l" t="t" r="r" b="b"/>
              <a:pathLst>
                <a:path w="28342" h="31577" extrusionOk="0">
                  <a:moveTo>
                    <a:pt x="60" y="0"/>
                  </a:moveTo>
                  <a:cubicBezTo>
                    <a:pt x="24" y="0"/>
                    <a:pt x="1" y="23"/>
                    <a:pt x="1" y="58"/>
                  </a:cubicBezTo>
                  <a:lnTo>
                    <a:pt x="1" y="31530"/>
                  </a:lnTo>
                  <a:cubicBezTo>
                    <a:pt x="1" y="31553"/>
                    <a:pt x="24" y="31577"/>
                    <a:pt x="60" y="31577"/>
                  </a:cubicBezTo>
                  <a:lnTo>
                    <a:pt x="28295" y="31577"/>
                  </a:lnTo>
                  <a:cubicBezTo>
                    <a:pt x="28319" y="31577"/>
                    <a:pt x="28342" y="31553"/>
                    <a:pt x="28342" y="31530"/>
                  </a:cubicBezTo>
                  <a:lnTo>
                    <a:pt x="28342" y="58"/>
                  </a:lnTo>
                  <a:cubicBezTo>
                    <a:pt x="28342" y="23"/>
                    <a:pt x="28319" y="0"/>
                    <a:pt x="28295" y="0"/>
                  </a:cubicBezTo>
                  <a:close/>
                </a:path>
              </a:pathLst>
            </a:custGeom>
            <a:solidFill>
              <a:srgbClr val="F7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1"/>
            <p:cNvSpPr/>
            <p:nvPr/>
          </p:nvSpPr>
          <p:spPr>
            <a:xfrm>
              <a:off x="478825" y="395950"/>
              <a:ext cx="4075580" cy="4398124"/>
            </a:xfrm>
            <a:custGeom>
              <a:avLst/>
              <a:gdLst/>
              <a:ahLst/>
              <a:cxnLst/>
              <a:rect l="l" t="t" r="r" b="b"/>
              <a:pathLst>
                <a:path w="28342" h="31577" extrusionOk="0">
                  <a:moveTo>
                    <a:pt x="48" y="0"/>
                  </a:moveTo>
                  <a:cubicBezTo>
                    <a:pt x="24" y="0"/>
                    <a:pt x="1" y="23"/>
                    <a:pt x="1" y="58"/>
                  </a:cubicBezTo>
                  <a:lnTo>
                    <a:pt x="1" y="31530"/>
                  </a:lnTo>
                  <a:cubicBezTo>
                    <a:pt x="1" y="31553"/>
                    <a:pt x="24" y="31577"/>
                    <a:pt x="48" y="31577"/>
                  </a:cubicBezTo>
                  <a:lnTo>
                    <a:pt x="28283" y="31577"/>
                  </a:lnTo>
                  <a:cubicBezTo>
                    <a:pt x="28319" y="31577"/>
                    <a:pt x="28342" y="31553"/>
                    <a:pt x="28342" y="31530"/>
                  </a:cubicBezTo>
                  <a:lnTo>
                    <a:pt x="28342" y="58"/>
                  </a:lnTo>
                  <a:cubicBezTo>
                    <a:pt x="28342" y="23"/>
                    <a:pt x="28319" y="0"/>
                    <a:pt x="28283" y="0"/>
                  </a:cubicBezTo>
                  <a:close/>
                </a:path>
              </a:pathLst>
            </a:custGeom>
            <a:solidFill>
              <a:srgbClr val="F7F7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 name="Google Shape;1029;p31"/>
            <p:cNvGrpSpPr/>
            <p:nvPr/>
          </p:nvGrpSpPr>
          <p:grpSpPr>
            <a:xfrm>
              <a:off x="4984702" y="1303655"/>
              <a:ext cx="3391799" cy="3150214"/>
              <a:chOff x="5746702" y="1303655"/>
              <a:chExt cx="3391799" cy="3150214"/>
            </a:xfrm>
          </p:grpSpPr>
          <p:grpSp>
            <p:nvGrpSpPr>
              <p:cNvPr id="1030" name="Google Shape;1030;p31"/>
              <p:cNvGrpSpPr/>
              <p:nvPr/>
            </p:nvGrpSpPr>
            <p:grpSpPr>
              <a:xfrm>
                <a:off x="5746702" y="3144189"/>
                <a:ext cx="3391799" cy="1309681"/>
                <a:chOff x="4944009" y="1147678"/>
                <a:chExt cx="3391799" cy="3153578"/>
              </a:xfrm>
            </p:grpSpPr>
            <p:sp>
              <p:nvSpPr>
                <p:cNvPr id="1031" name="Google Shape;1031;p31"/>
                <p:cNvSpPr/>
                <p:nvPr/>
              </p:nvSpPr>
              <p:spPr>
                <a:xfrm>
                  <a:off x="4944009" y="1147678"/>
                  <a:ext cx="3391799" cy="16435"/>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1"/>
                <p:cNvSpPr/>
                <p:nvPr/>
              </p:nvSpPr>
              <p:spPr>
                <a:xfrm>
                  <a:off x="4944009" y="1595065"/>
                  <a:ext cx="3391799" cy="16435"/>
                </a:xfrm>
                <a:custGeom>
                  <a:avLst/>
                  <a:gdLst/>
                  <a:ahLst/>
                  <a:cxnLst/>
                  <a:rect l="l" t="t" r="r" b="b"/>
                  <a:pathLst>
                    <a:path w="23728" h="118" extrusionOk="0">
                      <a:moveTo>
                        <a:pt x="71" y="0"/>
                      </a:moveTo>
                      <a:cubicBezTo>
                        <a:pt x="24" y="0"/>
                        <a:pt x="1" y="24"/>
                        <a:pt x="1" y="59"/>
                      </a:cubicBezTo>
                      <a:cubicBezTo>
                        <a:pt x="1" y="94"/>
                        <a:pt x="24" y="117"/>
                        <a:pt x="71" y="117"/>
                      </a:cubicBezTo>
                      <a:lnTo>
                        <a:pt x="23658" y="117"/>
                      </a:lnTo>
                      <a:cubicBezTo>
                        <a:pt x="23692" y="117"/>
                        <a:pt x="23728" y="94"/>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1"/>
                <p:cNvSpPr/>
                <p:nvPr/>
              </p:nvSpPr>
              <p:spPr>
                <a:xfrm>
                  <a:off x="4944009" y="2042592"/>
                  <a:ext cx="3391799" cy="17967"/>
                </a:xfrm>
                <a:custGeom>
                  <a:avLst/>
                  <a:gdLst/>
                  <a:ahLst/>
                  <a:cxnLst/>
                  <a:rect l="l" t="t" r="r" b="b"/>
                  <a:pathLst>
                    <a:path w="23728" h="129" extrusionOk="0">
                      <a:moveTo>
                        <a:pt x="71" y="0"/>
                      </a:moveTo>
                      <a:cubicBezTo>
                        <a:pt x="24" y="0"/>
                        <a:pt x="1" y="35"/>
                        <a:pt x="1" y="71"/>
                      </a:cubicBezTo>
                      <a:cubicBezTo>
                        <a:pt x="1" y="94"/>
                        <a:pt x="24" y="129"/>
                        <a:pt x="71" y="129"/>
                      </a:cubicBezTo>
                      <a:lnTo>
                        <a:pt x="23658" y="129"/>
                      </a:lnTo>
                      <a:cubicBezTo>
                        <a:pt x="23692" y="129"/>
                        <a:pt x="23728" y="94"/>
                        <a:pt x="23728" y="71"/>
                      </a:cubicBezTo>
                      <a:cubicBezTo>
                        <a:pt x="23728" y="35"/>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1"/>
                <p:cNvSpPr/>
                <p:nvPr/>
              </p:nvSpPr>
              <p:spPr>
                <a:xfrm>
                  <a:off x="4944009" y="2491650"/>
                  <a:ext cx="3391799" cy="16435"/>
                </a:xfrm>
                <a:custGeom>
                  <a:avLst/>
                  <a:gdLst/>
                  <a:ahLst/>
                  <a:cxnLst/>
                  <a:rect l="l" t="t" r="r" b="b"/>
                  <a:pathLst>
                    <a:path w="23728" h="118" extrusionOk="0">
                      <a:moveTo>
                        <a:pt x="71" y="1"/>
                      </a:moveTo>
                      <a:cubicBezTo>
                        <a:pt x="24" y="1"/>
                        <a:pt x="1" y="24"/>
                        <a:pt x="1" y="59"/>
                      </a:cubicBezTo>
                      <a:cubicBezTo>
                        <a:pt x="1" y="94"/>
                        <a:pt x="24" y="118"/>
                        <a:pt x="71" y="118"/>
                      </a:cubicBezTo>
                      <a:lnTo>
                        <a:pt x="23658" y="118"/>
                      </a:lnTo>
                      <a:cubicBezTo>
                        <a:pt x="23692" y="118"/>
                        <a:pt x="23728" y="94"/>
                        <a:pt x="23728" y="59"/>
                      </a:cubicBezTo>
                      <a:cubicBezTo>
                        <a:pt x="23728" y="24"/>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1"/>
                <p:cNvSpPr/>
                <p:nvPr/>
              </p:nvSpPr>
              <p:spPr>
                <a:xfrm>
                  <a:off x="4944009" y="2939038"/>
                  <a:ext cx="3391799" cy="16435"/>
                </a:xfrm>
                <a:custGeom>
                  <a:avLst/>
                  <a:gdLst/>
                  <a:ahLst/>
                  <a:cxnLst/>
                  <a:rect l="l" t="t" r="r" b="b"/>
                  <a:pathLst>
                    <a:path w="23728" h="118" extrusionOk="0">
                      <a:moveTo>
                        <a:pt x="71" y="1"/>
                      </a:moveTo>
                      <a:cubicBezTo>
                        <a:pt x="24" y="1"/>
                        <a:pt x="1" y="36"/>
                        <a:pt x="1" y="60"/>
                      </a:cubicBezTo>
                      <a:cubicBezTo>
                        <a:pt x="1" y="94"/>
                        <a:pt x="24" y="118"/>
                        <a:pt x="71" y="118"/>
                      </a:cubicBezTo>
                      <a:lnTo>
                        <a:pt x="23658" y="118"/>
                      </a:lnTo>
                      <a:cubicBezTo>
                        <a:pt x="23692" y="118"/>
                        <a:pt x="23728" y="94"/>
                        <a:pt x="23728" y="60"/>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1"/>
                <p:cNvSpPr/>
                <p:nvPr/>
              </p:nvSpPr>
              <p:spPr>
                <a:xfrm>
                  <a:off x="4944009" y="3388236"/>
                  <a:ext cx="3391799" cy="16435"/>
                </a:xfrm>
                <a:custGeom>
                  <a:avLst/>
                  <a:gdLst/>
                  <a:ahLst/>
                  <a:cxnLst/>
                  <a:rect l="l" t="t" r="r" b="b"/>
                  <a:pathLst>
                    <a:path w="23728" h="118" extrusionOk="0">
                      <a:moveTo>
                        <a:pt x="71" y="0"/>
                      </a:moveTo>
                      <a:cubicBezTo>
                        <a:pt x="24" y="0"/>
                        <a:pt x="1" y="24"/>
                        <a:pt x="1" y="59"/>
                      </a:cubicBezTo>
                      <a:cubicBezTo>
                        <a:pt x="1" y="83"/>
                        <a:pt x="24" y="117"/>
                        <a:pt x="71" y="117"/>
                      </a:cubicBezTo>
                      <a:lnTo>
                        <a:pt x="23658" y="117"/>
                      </a:lnTo>
                      <a:cubicBezTo>
                        <a:pt x="23692" y="117"/>
                        <a:pt x="23728" y="83"/>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1"/>
                <p:cNvSpPr/>
                <p:nvPr/>
              </p:nvSpPr>
              <p:spPr>
                <a:xfrm>
                  <a:off x="4944009" y="3835762"/>
                  <a:ext cx="3391799" cy="16435"/>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1"/>
                <p:cNvSpPr/>
                <p:nvPr/>
              </p:nvSpPr>
              <p:spPr>
                <a:xfrm>
                  <a:off x="4944009" y="4283149"/>
                  <a:ext cx="3391799" cy="18107"/>
                </a:xfrm>
                <a:custGeom>
                  <a:avLst/>
                  <a:gdLst/>
                  <a:ahLst/>
                  <a:cxnLst/>
                  <a:rect l="l" t="t" r="r" b="b"/>
                  <a:pathLst>
                    <a:path w="23728" h="130" extrusionOk="0">
                      <a:moveTo>
                        <a:pt x="71" y="1"/>
                      </a:moveTo>
                      <a:cubicBezTo>
                        <a:pt x="24" y="1"/>
                        <a:pt x="1" y="36"/>
                        <a:pt x="1" y="59"/>
                      </a:cubicBezTo>
                      <a:cubicBezTo>
                        <a:pt x="1" y="94"/>
                        <a:pt x="24" y="129"/>
                        <a:pt x="71" y="129"/>
                      </a:cubicBezTo>
                      <a:lnTo>
                        <a:pt x="23658" y="129"/>
                      </a:lnTo>
                      <a:cubicBezTo>
                        <a:pt x="23692" y="129"/>
                        <a:pt x="23728" y="94"/>
                        <a:pt x="23728" y="59"/>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 name="Google Shape;1039;p31"/>
              <p:cNvSpPr/>
              <p:nvPr/>
            </p:nvSpPr>
            <p:spPr>
              <a:xfrm>
                <a:off x="5746702" y="16752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1"/>
              <p:cNvSpPr/>
              <p:nvPr/>
            </p:nvSpPr>
            <p:spPr>
              <a:xfrm>
                <a:off x="5746702" y="1861055"/>
                <a:ext cx="3391799" cy="6826"/>
              </a:xfrm>
              <a:custGeom>
                <a:avLst/>
                <a:gdLst/>
                <a:ahLst/>
                <a:cxnLst/>
                <a:rect l="l" t="t" r="r" b="b"/>
                <a:pathLst>
                  <a:path w="23728" h="118" extrusionOk="0">
                    <a:moveTo>
                      <a:pt x="71" y="0"/>
                    </a:moveTo>
                    <a:cubicBezTo>
                      <a:pt x="24" y="0"/>
                      <a:pt x="1" y="24"/>
                      <a:pt x="1" y="59"/>
                    </a:cubicBezTo>
                    <a:cubicBezTo>
                      <a:pt x="1" y="94"/>
                      <a:pt x="24" y="117"/>
                      <a:pt x="71" y="117"/>
                    </a:cubicBezTo>
                    <a:lnTo>
                      <a:pt x="23658" y="117"/>
                    </a:lnTo>
                    <a:cubicBezTo>
                      <a:pt x="23692" y="117"/>
                      <a:pt x="23728" y="94"/>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1"/>
              <p:cNvSpPr/>
              <p:nvPr/>
            </p:nvSpPr>
            <p:spPr>
              <a:xfrm>
                <a:off x="5746702" y="2046913"/>
                <a:ext cx="3391799" cy="7462"/>
              </a:xfrm>
              <a:custGeom>
                <a:avLst/>
                <a:gdLst/>
                <a:ahLst/>
                <a:cxnLst/>
                <a:rect l="l" t="t" r="r" b="b"/>
                <a:pathLst>
                  <a:path w="23728" h="129" extrusionOk="0">
                    <a:moveTo>
                      <a:pt x="71" y="0"/>
                    </a:moveTo>
                    <a:cubicBezTo>
                      <a:pt x="24" y="0"/>
                      <a:pt x="1" y="35"/>
                      <a:pt x="1" y="71"/>
                    </a:cubicBezTo>
                    <a:cubicBezTo>
                      <a:pt x="1" y="94"/>
                      <a:pt x="24" y="129"/>
                      <a:pt x="71" y="129"/>
                    </a:cubicBezTo>
                    <a:lnTo>
                      <a:pt x="23658" y="129"/>
                    </a:lnTo>
                    <a:cubicBezTo>
                      <a:pt x="23692" y="129"/>
                      <a:pt x="23728" y="94"/>
                      <a:pt x="23728" y="71"/>
                    </a:cubicBezTo>
                    <a:cubicBezTo>
                      <a:pt x="23728" y="35"/>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1"/>
              <p:cNvSpPr/>
              <p:nvPr/>
            </p:nvSpPr>
            <p:spPr>
              <a:xfrm>
                <a:off x="5746702" y="2233407"/>
                <a:ext cx="3391799" cy="6826"/>
              </a:xfrm>
              <a:custGeom>
                <a:avLst/>
                <a:gdLst/>
                <a:ahLst/>
                <a:cxnLst/>
                <a:rect l="l" t="t" r="r" b="b"/>
                <a:pathLst>
                  <a:path w="23728" h="118" extrusionOk="0">
                    <a:moveTo>
                      <a:pt x="71" y="1"/>
                    </a:moveTo>
                    <a:cubicBezTo>
                      <a:pt x="24" y="1"/>
                      <a:pt x="1" y="24"/>
                      <a:pt x="1" y="59"/>
                    </a:cubicBezTo>
                    <a:cubicBezTo>
                      <a:pt x="1" y="94"/>
                      <a:pt x="24" y="118"/>
                      <a:pt x="71" y="118"/>
                    </a:cubicBezTo>
                    <a:lnTo>
                      <a:pt x="23658" y="118"/>
                    </a:lnTo>
                    <a:cubicBezTo>
                      <a:pt x="23692" y="118"/>
                      <a:pt x="23728" y="94"/>
                      <a:pt x="23728" y="59"/>
                    </a:cubicBezTo>
                    <a:cubicBezTo>
                      <a:pt x="23728" y="24"/>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1"/>
              <p:cNvSpPr/>
              <p:nvPr/>
            </p:nvSpPr>
            <p:spPr>
              <a:xfrm>
                <a:off x="5746702" y="2419207"/>
                <a:ext cx="3391799" cy="6826"/>
              </a:xfrm>
              <a:custGeom>
                <a:avLst/>
                <a:gdLst/>
                <a:ahLst/>
                <a:cxnLst/>
                <a:rect l="l" t="t" r="r" b="b"/>
                <a:pathLst>
                  <a:path w="23728" h="118" extrusionOk="0">
                    <a:moveTo>
                      <a:pt x="71" y="1"/>
                    </a:moveTo>
                    <a:cubicBezTo>
                      <a:pt x="24" y="1"/>
                      <a:pt x="1" y="36"/>
                      <a:pt x="1" y="60"/>
                    </a:cubicBezTo>
                    <a:cubicBezTo>
                      <a:pt x="1" y="94"/>
                      <a:pt x="24" y="118"/>
                      <a:pt x="71" y="118"/>
                    </a:cubicBezTo>
                    <a:lnTo>
                      <a:pt x="23658" y="118"/>
                    </a:lnTo>
                    <a:cubicBezTo>
                      <a:pt x="23692" y="118"/>
                      <a:pt x="23728" y="94"/>
                      <a:pt x="23728" y="60"/>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1"/>
              <p:cNvSpPr/>
              <p:nvPr/>
            </p:nvSpPr>
            <p:spPr>
              <a:xfrm>
                <a:off x="5746702" y="2605759"/>
                <a:ext cx="3391799" cy="6826"/>
              </a:xfrm>
              <a:custGeom>
                <a:avLst/>
                <a:gdLst/>
                <a:ahLst/>
                <a:cxnLst/>
                <a:rect l="l" t="t" r="r" b="b"/>
                <a:pathLst>
                  <a:path w="23728" h="118" extrusionOk="0">
                    <a:moveTo>
                      <a:pt x="71" y="0"/>
                    </a:moveTo>
                    <a:cubicBezTo>
                      <a:pt x="24" y="0"/>
                      <a:pt x="1" y="24"/>
                      <a:pt x="1" y="59"/>
                    </a:cubicBezTo>
                    <a:cubicBezTo>
                      <a:pt x="1" y="83"/>
                      <a:pt x="24" y="117"/>
                      <a:pt x="71" y="117"/>
                    </a:cubicBezTo>
                    <a:lnTo>
                      <a:pt x="23658" y="117"/>
                    </a:lnTo>
                    <a:cubicBezTo>
                      <a:pt x="23692" y="117"/>
                      <a:pt x="23728" y="83"/>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1"/>
              <p:cNvSpPr/>
              <p:nvPr/>
            </p:nvSpPr>
            <p:spPr>
              <a:xfrm>
                <a:off x="5746702" y="2791617"/>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1"/>
              <p:cNvSpPr/>
              <p:nvPr/>
            </p:nvSpPr>
            <p:spPr>
              <a:xfrm>
                <a:off x="5746702" y="2977417"/>
                <a:ext cx="3391799" cy="7520"/>
              </a:xfrm>
              <a:custGeom>
                <a:avLst/>
                <a:gdLst/>
                <a:ahLst/>
                <a:cxnLst/>
                <a:rect l="l" t="t" r="r" b="b"/>
                <a:pathLst>
                  <a:path w="23728" h="130" extrusionOk="0">
                    <a:moveTo>
                      <a:pt x="71" y="1"/>
                    </a:moveTo>
                    <a:cubicBezTo>
                      <a:pt x="24" y="1"/>
                      <a:pt x="1" y="36"/>
                      <a:pt x="1" y="59"/>
                    </a:cubicBezTo>
                    <a:cubicBezTo>
                      <a:pt x="1" y="94"/>
                      <a:pt x="24" y="129"/>
                      <a:pt x="71" y="129"/>
                    </a:cubicBezTo>
                    <a:lnTo>
                      <a:pt x="23658" y="129"/>
                    </a:lnTo>
                    <a:cubicBezTo>
                      <a:pt x="23692" y="129"/>
                      <a:pt x="23728" y="94"/>
                      <a:pt x="23728" y="59"/>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1"/>
              <p:cNvSpPr/>
              <p:nvPr/>
            </p:nvSpPr>
            <p:spPr>
              <a:xfrm>
                <a:off x="5746702" y="14894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1"/>
              <p:cNvSpPr/>
              <p:nvPr/>
            </p:nvSpPr>
            <p:spPr>
              <a:xfrm>
                <a:off x="5746702" y="13036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 name="Google Shape;1049;p31"/>
            <p:cNvGrpSpPr/>
            <p:nvPr/>
          </p:nvGrpSpPr>
          <p:grpSpPr>
            <a:xfrm>
              <a:off x="878402" y="1303655"/>
              <a:ext cx="3391799" cy="3150214"/>
              <a:chOff x="5746702" y="1303655"/>
              <a:chExt cx="3391799" cy="3150214"/>
            </a:xfrm>
          </p:grpSpPr>
          <p:grpSp>
            <p:nvGrpSpPr>
              <p:cNvPr id="1050" name="Google Shape;1050;p31"/>
              <p:cNvGrpSpPr/>
              <p:nvPr/>
            </p:nvGrpSpPr>
            <p:grpSpPr>
              <a:xfrm>
                <a:off x="5746702" y="3144189"/>
                <a:ext cx="3391799" cy="1309681"/>
                <a:chOff x="4944009" y="1147678"/>
                <a:chExt cx="3391799" cy="3153578"/>
              </a:xfrm>
            </p:grpSpPr>
            <p:sp>
              <p:nvSpPr>
                <p:cNvPr id="1051" name="Google Shape;1051;p31"/>
                <p:cNvSpPr/>
                <p:nvPr/>
              </p:nvSpPr>
              <p:spPr>
                <a:xfrm>
                  <a:off x="4944009" y="1147678"/>
                  <a:ext cx="3391799" cy="16435"/>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1"/>
                <p:cNvSpPr/>
                <p:nvPr/>
              </p:nvSpPr>
              <p:spPr>
                <a:xfrm>
                  <a:off x="4944009" y="1595065"/>
                  <a:ext cx="3391799" cy="16435"/>
                </a:xfrm>
                <a:custGeom>
                  <a:avLst/>
                  <a:gdLst/>
                  <a:ahLst/>
                  <a:cxnLst/>
                  <a:rect l="l" t="t" r="r" b="b"/>
                  <a:pathLst>
                    <a:path w="23728" h="118" extrusionOk="0">
                      <a:moveTo>
                        <a:pt x="71" y="0"/>
                      </a:moveTo>
                      <a:cubicBezTo>
                        <a:pt x="24" y="0"/>
                        <a:pt x="1" y="24"/>
                        <a:pt x="1" y="59"/>
                      </a:cubicBezTo>
                      <a:cubicBezTo>
                        <a:pt x="1" y="94"/>
                        <a:pt x="24" y="117"/>
                        <a:pt x="71" y="117"/>
                      </a:cubicBezTo>
                      <a:lnTo>
                        <a:pt x="23658" y="117"/>
                      </a:lnTo>
                      <a:cubicBezTo>
                        <a:pt x="23692" y="117"/>
                        <a:pt x="23728" y="94"/>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1"/>
                <p:cNvSpPr/>
                <p:nvPr/>
              </p:nvSpPr>
              <p:spPr>
                <a:xfrm>
                  <a:off x="4944009" y="2042592"/>
                  <a:ext cx="3391799" cy="17967"/>
                </a:xfrm>
                <a:custGeom>
                  <a:avLst/>
                  <a:gdLst/>
                  <a:ahLst/>
                  <a:cxnLst/>
                  <a:rect l="l" t="t" r="r" b="b"/>
                  <a:pathLst>
                    <a:path w="23728" h="129" extrusionOk="0">
                      <a:moveTo>
                        <a:pt x="71" y="0"/>
                      </a:moveTo>
                      <a:cubicBezTo>
                        <a:pt x="24" y="0"/>
                        <a:pt x="1" y="35"/>
                        <a:pt x="1" y="71"/>
                      </a:cubicBezTo>
                      <a:cubicBezTo>
                        <a:pt x="1" y="94"/>
                        <a:pt x="24" y="129"/>
                        <a:pt x="71" y="129"/>
                      </a:cubicBezTo>
                      <a:lnTo>
                        <a:pt x="23658" y="129"/>
                      </a:lnTo>
                      <a:cubicBezTo>
                        <a:pt x="23692" y="129"/>
                        <a:pt x="23728" y="94"/>
                        <a:pt x="23728" y="71"/>
                      </a:cubicBezTo>
                      <a:cubicBezTo>
                        <a:pt x="23728" y="35"/>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1"/>
                <p:cNvSpPr/>
                <p:nvPr/>
              </p:nvSpPr>
              <p:spPr>
                <a:xfrm>
                  <a:off x="4944009" y="2491650"/>
                  <a:ext cx="3391799" cy="16435"/>
                </a:xfrm>
                <a:custGeom>
                  <a:avLst/>
                  <a:gdLst/>
                  <a:ahLst/>
                  <a:cxnLst/>
                  <a:rect l="l" t="t" r="r" b="b"/>
                  <a:pathLst>
                    <a:path w="23728" h="118" extrusionOk="0">
                      <a:moveTo>
                        <a:pt x="71" y="1"/>
                      </a:moveTo>
                      <a:cubicBezTo>
                        <a:pt x="24" y="1"/>
                        <a:pt x="1" y="24"/>
                        <a:pt x="1" y="59"/>
                      </a:cubicBezTo>
                      <a:cubicBezTo>
                        <a:pt x="1" y="94"/>
                        <a:pt x="24" y="118"/>
                        <a:pt x="71" y="118"/>
                      </a:cubicBezTo>
                      <a:lnTo>
                        <a:pt x="23658" y="118"/>
                      </a:lnTo>
                      <a:cubicBezTo>
                        <a:pt x="23692" y="118"/>
                        <a:pt x="23728" y="94"/>
                        <a:pt x="23728" y="59"/>
                      </a:cubicBezTo>
                      <a:cubicBezTo>
                        <a:pt x="23728" y="24"/>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1"/>
                <p:cNvSpPr/>
                <p:nvPr/>
              </p:nvSpPr>
              <p:spPr>
                <a:xfrm>
                  <a:off x="4944009" y="2939038"/>
                  <a:ext cx="3391799" cy="16435"/>
                </a:xfrm>
                <a:custGeom>
                  <a:avLst/>
                  <a:gdLst/>
                  <a:ahLst/>
                  <a:cxnLst/>
                  <a:rect l="l" t="t" r="r" b="b"/>
                  <a:pathLst>
                    <a:path w="23728" h="118" extrusionOk="0">
                      <a:moveTo>
                        <a:pt x="71" y="1"/>
                      </a:moveTo>
                      <a:cubicBezTo>
                        <a:pt x="24" y="1"/>
                        <a:pt x="1" y="36"/>
                        <a:pt x="1" y="60"/>
                      </a:cubicBezTo>
                      <a:cubicBezTo>
                        <a:pt x="1" y="94"/>
                        <a:pt x="24" y="118"/>
                        <a:pt x="71" y="118"/>
                      </a:cubicBezTo>
                      <a:lnTo>
                        <a:pt x="23658" y="118"/>
                      </a:lnTo>
                      <a:cubicBezTo>
                        <a:pt x="23692" y="118"/>
                        <a:pt x="23728" y="94"/>
                        <a:pt x="23728" y="60"/>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1"/>
                <p:cNvSpPr/>
                <p:nvPr/>
              </p:nvSpPr>
              <p:spPr>
                <a:xfrm>
                  <a:off x="4944009" y="3388236"/>
                  <a:ext cx="3391799" cy="16435"/>
                </a:xfrm>
                <a:custGeom>
                  <a:avLst/>
                  <a:gdLst/>
                  <a:ahLst/>
                  <a:cxnLst/>
                  <a:rect l="l" t="t" r="r" b="b"/>
                  <a:pathLst>
                    <a:path w="23728" h="118" extrusionOk="0">
                      <a:moveTo>
                        <a:pt x="71" y="0"/>
                      </a:moveTo>
                      <a:cubicBezTo>
                        <a:pt x="24" y="0"/>
                        <a:pt x="1" y="24"/>
                        <a:pt x="1" y="59"/>
                      </a:cubicBezTo>
                      <a:cubicBezTo>
                        <a:pt x="1" y="83"/>
                        <a:pt x="24" y="117"/>
                        <a:pt x="71" y="117"/>
                      </a:cubicBezTo>
                      <a:lnTo>
                        <a:pt x="23658" y="117"/>
                      </a:lnTo>
                      <a:cubicBezTo>
                        <a:pt x="23692" y="117"/>
                        <a:pt x="23728" y="83"/>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1"/>
                <p:cNvSpPr/>
                <p:nvPr/>
              </p:nvSpPr>
              <p:spPr>
                <a:xfrm>
                  <a:off x="4944009" y="3835762"/>
                  <a:ext cx="3391799" cy="16435"/>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1"/>
                <p:cNvSpPr/>
                <p:nvPr/>
              </p:nvSpPr>
              <p:spPr>
                <a:xfrm>
                  <a:off x="4944009" y="4283149"/>
                  <a:ext cx="3391799" cy="18107"/>
                </a:xfrm>
                <a:custGeom>
                  <a:avLst/>
                  <a:gdLst/>
                  <a:ahLst/>
                  <a:cxnLst/>
                  <a:rect l="l" t="t" r="r" b="b"/>
                  <a:pathLst>
                    <a:path w="23728" h="130" extrusionOk="0">
                      <a:moveTo>
                        <a:pt x="71" y="1"/>
                      </a:moveTo>
                      <a:cubicBezTo>
                        <a:pt x="24" y="1"/>
                        <a:pt x="1" y="36"/>
                        <a:pt x="1" y="59"/>
                      </a:cubicBezTo>
                      <a:cubicBezTo>
                        <a:pt x="1" y="94"/>
                        <a:pt x="24" y="129"/>
                        <a:pt x="71" y="129"/>
                      </a:cubicBezTo>
                      <a:lnTo>
                        <a:pt x="23658" y="129"/>
                      </a:lnTo>
                      <a:cubicBezTo>
                        <a:pt x="23692" y="129"/>
                        <a:pt x="23728" y="94"/>
                        <a:pt x="23728" y="59"/>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 name="Google Shape;1059;p31"/>
              <p:cNvSpPr/>
              <p:nvPr/>
            </p:nvSpPr>
            <p:spPr>
              <a:xfrm>
                <a:off x="5746702" y="16752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1"/>
              <p:cNvSpPr/>
              <p:nvPr/>
            </p:nvSpPr>
            <p:spPr>
              <a:xfrm>
                <a:off x="5746702" y="1861055"/>
                <a:ext cx="3391799" cy="6826"/>
              </a:xfrm>
              <a:custGeom>
                <a:avLst/>
                <a:gdLst/>
                <a:ahLst/>
                <a:cxnLst/>
                <a:rect l="l" t="t" r="r" b="b"/>
                <a:pathLst>
                  <a:path w="23728" h="118" extrusionOk="0">
                    <a:moveTo>
                      <a:pt x="71" y="0"/>
                    </a:moveTo>
                    <a:cubicBezTo>
                      <a:pt x="24" y="0"/>
                      <a:pt x="1" y="24"/>
                      <a:pt x="1" y="59"/>
                    </a:cubicBezTo>
                    <a:cubicBezTo>
                      <a:pt x="1" y="94"/>
                      <a:pt x="24" y="117"/>
                      <a:pt x="71" y="117"/>
                    </a:cubicBezTo>
                    <a:lnTo>
                      <a:pt x="23658" y="117"/>
                    </a:lnTo>
                    <a:cubicBezTo>
                      <a:pt x="23692" y="117"/>
                      <a:pt x="23728" y="94"/>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1"/>
              <p:cNvSpPr/>
              <p:nvPr/>
            </p:nvSpPr>
            <p:spPr>
              <a:xfrm>
                <a:off x="5746702" y="2046913"/>
                <a:ext cx="3391799" cy="7462"/>
              </a:xfrm>
              <a:custGeom>
                <a:avLst/>
                <a:gdLst/>
                <a:ahLst/>
                <a:cxnLst/>
                <a:rect l="l" t="t" r="r" b="b"/>
                <a:pathLst>
                  <a:path w="23728" h="129" extrusionOk="0">
                    <a:moveTo>
                      <a:pt x="71" y="0"/>
                    </a:moveTo>
                    <a:cubicBezTo>
                      <a:pt x="24" y="0"/>
                      <a:pt x="1" y="35"/>
                      <a:pt x="1" y="71"/>
                    </a:cubicBezTo>
                    <a:cubicBezTo>
                      <a:pt x="1" y="94"/>
                      <a:pt x="24" y="129"/>
                      <a:pt x="71" y="129"/>
                    </a:cubicBezTo>
                    <a:lnTo>
                      <a:pt x="23658" y="129"/>
                    </a:lnTo>
                    <a:cubicBezTo>
                      <a:pt x="23692" y="129"/>
                      <a:pt x="23728" y="94"/>
                      <a:pt x="23728" y="71"/>
                    </a:cubicBezTo>
                    <a:cubicBezTo>
                      <a:pt x="23728" y="35"/>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1"/>
              <p:cNvSpPr/>
              <p:nvPr/>
            </p:nvSpPr>
            <p:spPr>
              <a:xfrm>
                <a:off x="5746702" y="2233407"/>
                <a:ext cx="3391799" cy="6826"/>
              </a:xfrm>
              <a:custGeom>
                <a:avLst/>
                <a:gdLst/>
                <a:ahLst/>
                <a:cxnLst/>
                <a:rect l="l" t="t" r="r" b="b"/>
                <a:pathLst>
                  <a:path w="23728" h="118" extrusionOk="0">
                    <a:moveTo>
                      <a:pt x="71" y="1"/>
                    </a:moveTo>
                    <a:cubicBezTo>
                      <a:pt x="24" y="1"/>
                      <a:pt x="1" y="24"/>
                      <a:pt x="1" y="59"/>
                    </a:cubicBezTo>
                    <a:cubicBezTo>
                      <a:pt x="1" y="94"/>
                      <a:pt x="24" y="118"/>
                      <a:pt x="71" y="118"/>
                    </a:cubicBezTo>
                    <a:lnTo>
                      <a:pt x="23658" y="118"/>
                    </a:lnTo>
                    <a:cubicBezTo>
                      <a:pt x="23692" y="118"/>
                      <a:pt x="23728" y="94"/>
                      <a:pt x="23728" y="59"/>
                    </a:cubicBezTo>
                    <a:cubicBezTo>
                      <a:pt x="23728" y="24"/>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1"/>
              <p:cNvSpPr/>
              <p:nvPr/>
            </p:nvSpPr>
            <p:spPr>
              <a:xfrm>
                <a:off x="5746702" y="2419207"/>
                <a:ext cx="3391799" cy="6826"/>
              </a:xfrm>
              <a:custGeom>
                <a:avLst/>
                <a:gdLst/>
                <a:ahLst/>
                <a:cxnLst/>
                <a:rect l="l" t="t" r="r" b="b"/>
                <a:pathLst>
                  <a:path w="23728" h="118" extrusionOk="0">
                    <a:moveTo>
                      <a:pt x="71" y="1"/>
                    </a:moveTo>
                    <a:cubicBezTo>
                      <a:pt x="24" y="1"/>
                      <a:pt x="1" y="36"/>
                      <a:pt x="1" y="60"/>
                    </a:cubicBezTo>
                    <a:cubicBezTo>
                      <a:pt x="1" y="94"/>
                      <a:pt x="24" y="118"/>
                      <a:pt x="71" y="118"/>
                    </a:cubicBezTo>
                    <a:lnTo>
                      <a:pt x="23658" y="118"/>
                    </a:lnTo>
                    <a:cubicBezTo>
                      <a:pt x="23692" y="118"/>
                      <a:pt x="23728" y="94"/>
                      <a:pt x="23728" y="60"/>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1"/>
              <p:cNvSpPr/>
              <p:nvPr/>
            </p:nvSpPr>
            <p:spPr>
              <a:xfrm>
                <a:off x="5746702" y="2605759"/>
                <a:ext cx="3391799" cy="6826"/>
              </a:xfrm>
              <a:custGeom>
                <a:avLst/>
                <a:gdLst/>
                <a:ahLst/>
                <a:cxnLst/>
                <a:rect l="l" t="t" r="r" b="b"/>
                <a:pathLst>
                  <a:path w="23728" h="118" extrusionOk="0">
                    <a:moveTo>
                      <a:pt x="71" y="0"/>
                    </a:moveTo>
                    <a:cubicBezTo>
                      <a:pt x="24" y="0"/>
                      <a:pt x="1" y="24"/>
                      <a:pt x="1" y="59"/>
                    </a:cubicBezTo>
                    <a:cubicBezTo>
                      <a:pt x="1" y="83"/>
                      <a:pt x="24" y="117"/>
                      <a:pt x="71" y="117"/>
                    </a:cubicBezTo>
                    <a:lnTo>
                      <a:pt x="23658" y="117"/>
                    </a:lnTo>
                    <a:cubicBezTo>
                      <a:pt x="23692" y="117"/>
                      <a:pt x="23728" y="83"/>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1"/>
              <p:cNvSpPr/>
              <p:nvPr/>
            </p:nvSpPr>
            <p:spPr>
              <a:xfrm>
                <a:off x="5746702" y="2791617"/>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1"/>
              <p:cNvSpPr/>
              <p:nvPr/>
            </p:nvSpPr>
            <p:spPr>
              <a:xfrm>
                <a:off x="5746702" y="2977417"/>
                <a:ext cx="3391799" cy="7520"/>
              </a:xfrm>
              <a:custGeom>
                <a:avLst/>
                <a:gdLst/>
                <a:ahLst/>
                <a:cxnLst/>
                <a:rect l="l" t="t" r="r" b="b"/>
                <a:pathLst>
                  <a:path w="23728" h="130" extrusionOk="0">
                    <a:moveTo>
                      <a:pt x="71" y="1"/>
                    </a:moveTo>
                    <a:cubicBezTo>
                      <a:pt x="24" y="1"/>
                      <a:pt x="1" y="36"/>
                      <a:pt x="1" y="59"/>
                    </a:cubicBezTo>
                    <a:cubicBezTo>
                      <a:pt x="1" y="94"/>
                      <a:pt x="24" y="129"/>
                      <a:pt x="71" y="129"/>
                    </a:cubicBezTo>
                    <a:lnTo>
                      <a:pt x="23658" y="129"/>
                    </a:lnTo>
                    <a:cubicBezTo>
                      <a:pt x="23692" y="129"/>
                      <a:pt x="23728" y="94"/>
                      <a:pt x="23728" y="59"/>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1"/>
              <p:cNvSpPr/>
              <p:nvPr/>
            </p:nvSpPr>
            <p:spPr>
              <a:xfrm>
                <a:off x="5746702" y="14894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1"/>
              <p:cNvSpPr/>
              <p:nvPr/>
            </p:nvSpPr>
            <p:spPr>
              <a:xfrm>
                <a:off x="5746702" y="13036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63404782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Background 1">
    <p:spTree>
      <p:nvGrpSpPr>
        <p:cNvPr id="1" name="Shape 1069"/>
        <p:cNvGrpSpPr/>
        <p:nvPr/>
      </p:nvGrpSpPr>
      <p:grpSpPr>
        <a:xfrm>
          <a:off x="0" y="0"/>
          <a:ext cx="0" cy="0"/>
          <a:chOff x="0" y="0"/>
          <a:chExt cx="0" cy="0"/>
        </a:xfrm>
      </p:grpSpPr>
      <p:grpSp>
        <p:nvGrpSpPr>
          <p:cNvPr id="1070" name="Google Shape;1070;p32"/>
          <p:cNvGrpSpPr/>
          <p:nvPr/>
        </p:nvGrpSpPr>
        <p:grpSpPr>
          <a:xfrm>
            <a:off x="430057" y="258025"/>
            <a:ext cx="8135676" cy="4651490"/>
            <a:chOff x="430057" y="258025"/>
            <a:chExt cx="8135676" cy="4651490"/>
          </a:xfrm>
        </p:grpSpPr>
        <p:sp>
          <p:nvSpPr>
            <p:cNvPr id="1071" name="Google Shape;1071;p32"/>
            <p:cNvSpPr/>
            <p:nvPr/>
          </p:nvSpPr>
          <p:spPr>
            <a:xfrm>
              <a:off x="853474" y="468325"/>
              <a:ext cx="7437059" cy="4333887"/>
            </a:xfrm>
            <a:custGeom>
              <a:avLst/>
              <a:gdLst/>
              <a:ahLst/>
              <a:cxnLst/>
              <a:rect l="l" t="t" r="r" b="b"/>
              <a:pathLst>
                <a:path w="267785" h="179904" extrusionOk="0">
                  <a:moveTo>
                    <a:pt x="1" y="1"/>
                  </a:moveTo>
                  <a:lnTo>
                    <a:pt x="1" y="179903"/>
                  </a:lnTo>
                  <a:lnTo>
                    <a:pt x="267784" y="179903"/>
                  </a:lnTo>
                  <a:lnTo>
                    <a:pt x="26778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2"/>
            <p:cNvSpPr/>
            <p:nvPr/>
          </p:nvSpPr>
          <p:spPr>
            <a:xfrm>
              <a:off x="578275" y="258025"/>
              <a:ext cx="7987458" cy="4651490"/>
            </a:xfrm>
            <a:custGeom>
              <a:avLst/>
              <a:gdLst/>
              <a:ahLst/>
              <a:cxnLst/>
              <a:rect l="l" t="t" r="r" b="b"/>
              <a:pathLst>
                <a:path w="285700" h="193088" extrusionOk="0">
                  <a:moveTo>
                    <a:pt x="276042" y="8731"/>
                  </a:moveTo>
                  <a:lnTo>
                    <a:pt x="276042" y="147738"/>
                  </a:lnTo>
                  <a:lnTo>
                    <a:pt x="276042" y="184337"/>
                  </a:lnTo>
                  <a:lnTo>
                    <a:pt x="9657" y="184337"/>
                  </a:lnTo>
                  <a:lnTo>
                    <a:pt x="9657" y="8731"/>
                  </a:lnTo>
                  <a:close/>
                  <a:moveTo>
                    <a:pt x="9618" y="1"/>
                  </a:moveTo>
                  <a:cubicBezTo>
                    <a:pt x="4317" y="1"/>
                    <a:pt x="0" y="3509"/>
                    <a:pt x="0" y="7845"/>
                  </a:cubicBezTo>
                  <a:lnTo>
                    <a:pt x="0" y="185224"/>
                  </a:lnTo>
                  <a:cubicBezTo>
                    <a:pt x="0" y="189560"/>
                    <a:pt x="4317" y="193087"/>
                    <a:pt x="9618" y="193087"/>
                  </a:cubicBezTo>
                  <a:lnTo>
                    <a:pt x="276082" y="193087"/>
                  </a:lnTo>
                  <a:cubicBezTo>
                    <a:pt x="281384" y="193087"/>
                    <a:pt x="285700" y="189560"/>
                    <a:pt x="285700" y="185224"/>
                  </a:cubicBezTo>
                  <a:lnTo>
                    <a:pt x="285700" y="7845"/>
                  </a:lnTo>
                  <a:cubicBezTo>
                    <a:pt x="285700" y="3509"/>
                    <a:pt x="281384" y="1"/>
                    <a:pt x="276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3" name="Google Shape;1073;p32"/>
            <p:cNvGrpSpPr/>
            <p:nvPr/>
          </p:nvGrpSpPr>
          <p:grpSpPr>
            <a:xfrm>
              <a:off x="1180883" y="1223796"/>
              <a:ext cx="6782241" cy="3150214"/>
              <a:chOff x="5746702" y="1303655"/>
              <a:chExt cx="3391799" cy="3150214"/>
            </a:xfrm>
          </p:grpSpPr>
          <p:grpSp>
            <p:nvGrpSpPr>
              <p:cNvPr id="1074" name="Google Shape;1074;p32"/>
              <p:cNvGrpSpPr/>
              <p:nvPr/>
            </p:nvGrpSpPr>
            <p:grpSpPr>
              <a:xfrm>
                <a:off x="5746702" y="3144189"/>
                <a:ext cx="3391799" cy="1309681"/>
                <a:chOff x="4944009" y="1147678"/>
                <a:chExt cx="3391799" cy="3153578"/>
              </a:xfrm>
            </p:grpSpPr>
            <p:sp>
              <p:nvSpPr>
                <p:cNvPr id="1075" name="Google Shape;1075;p32"/>
                <p:cNvSpPr/>
                <p:nvPr/>
              </p:nvSpPr>
              <p:spPr>
                <a:xfrm>
                  <a:off x="4944009" y="1147678"/>
                  <a:ext cx="3391799" cy="16435"/>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2"/>
                <p:cNvSpPr/>
                <p:nvPr/>
              </p:nvSpPr>
              <p:spPr>
                <a:xfrm>
                  <a:off x="4944009" y="1595065"/>
                  <a:ext cx="3391799" cy="16435"/>
                </a:xfrm>
                <a:custGeom>
                  <a:avLst/>
                  <a:gdLst/>
                  <a:ahLst/>
                  <a:cxnLst/>
                  <a:rect l="l" t="t" r="r" b="b"/>
                  <a:pathLst>
                    <a:path w="23728" h="118" extrusionOk="0">
                      <a:moveTo>
                        <a:pt x="71" y="0"/>
                      </a:moveTo>
                      <a:cubicBezTo>
                        <a:pt x="24" y="0"/>
                        <a:pt x="1" y="24"/>
                        <a:pt x="1" y="59"/>
                      </a:cubicBezTo>
                      <a:cubicBezTo>
                        <a:pt x="1" y="94"/>
                        <a:pt x="24" y="117"/>
                        <a:pt x="71" y="117"/>
                      </a:cubicBezTo>
                      <a:lnTo>
                        <a:pt x="23658" y="117"/>
                      </a:lnTo>
                      <a:cubicBezTo>
                        <a:pt x="23692" y="117"/>
                        <a:pt x="23728" y="94"/>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2"/>
                <p:cNvSpPr/>
                <p:nvPr/>
              </p:nvSpPr>
              <p:spPr>
                <a:xfrm>
                  <a:off x="4944009" y="2042592"/>
                  <a:ext cx="3391799" cy="17967"/>
                </a:xfrm>
                <a:custGeom>
                  <a:avLst/>
                  <a:gdLst/>
                  <a:ahLst/>
                  <a:cxnLst/>
                  <a:rect l="l" t="t" r="r" b="b"/>
                  <a:pathLst>
                    <a:path w="23728" h="129" extrusionOk="0">
                      <a:moveTo>
                        <a:pt x="71" y="0"/>
                      </a:moveTo>
                      <a:cubicBezTo>
                        <a:pt x="24" y="0"/>
                        <a:pt x="1" y="35"/>
                        <a:pt x="1" y="71"/>
                      </a:cubicBezTo>
                      <a:cubicBezTo>
                        <a:pt x="1" y="94"/>
                        <a:pt x="24" y="129"/>
                        <a:pt x="71" y="129"/>
                      </a:cubicBezTo>
                      <a:lnTo>
                        <a:pt x="23658" y="129"/>
                      </a:lnTo>
                      <a:cubicBezTo>
                        <a:pt x="23692" y="129"/>
                        <a:pt x="23728" y="94"/>
                        <a:pt x="23728" y="71"/>
                      </a:cubicBezTo>
                      <a:cubicBezTo>
                        <a:pt x="23728" y="35"/>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2"/>
                <p:cNvSpPr/>
                <p:nvPr/>
              </p:nvSpPr>
              <p:spPr>
                <a:xfrm>
                  <a:off x="4944009" y="2491650"/>
                  <a:ext cx="3391799" cy="16435"/>
                </a:xfrm>
                <a:custGeom>
                  <a:avLst/>
                  <a:gdLst/>
                  <a:ahLst/>
                  <a:cxnLst/>
                  <a:rect l="l" t="t" r="r" b="b"/>
                  <a:pathLst>
                    <a:path w="23728" h="118" extrusionOk="0">
                      <a:moveTo>
                        <a:pt x="71" y="1"/>
                      </a:moveTo>
                      <a:cubicBezTo>
                        <a:pt x="24" y="1"/>
                        <a:pt x="1" y="24"/>
                        <a:pt x="1" y="59"/>
                      </a:cubicBezTo>
                      <a:cubicBezTo>
                        <a:pt x="1" y="94"/>
                        <a:pt x="24" y="118"/>
                        <a:pt x="71" y="118"/>
                      </a:cubicBezTo>
                      <a:lnTo>
                        <a:pt x="23658" y="118"/>
                      </a:lnTo>
                      <a:cubicBezTo>
                        <a:pt x="23692" y="118"/>
                        <a:pt x="23728" y="94"/>
                        <a:pt x="23728" y="59"/>
                      </a:cubicBezTo>
                      <a:cubicBezTo>
                        <a:pt x="23728" y="24"/>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2"/>
                <p:cNvSpPr/>
                <p:nvPr/>
              </p:nvSpPr>
              <p:spPr>
                <a:xfrm>
                  <a:off x="4944009" y="2939038"/>
                  <a:ext cx="3391799" cy="16435"/>
                </a:xfrm>
                <a:custGeom>
                  <a:avLst/>
                  <a:gdLst/>
                  <a:ahLst/>
                  <a:cxnLst/>
                  <a:rect l="l" t="t" r="r" b="b"/>
                  <a:pathLst>
                    <a:path w="23728" h="118" extrusionOk="0">
                      <a:moveTo>
                        <a:pt x="71" y="1"/>
                      </a:moveTo>
                      <a:cubicBezTo>
                        <a:pt x="24" y="1"/>
                        <a:pt x="1" y="36"/>
                        <a:pt x="1" y="60"/>
                      </a:cubicBezTo>
                      <a:cubicBezTo>
                        <a:pt x="1" y="94"/>
                        <a:pt x="24" y="118"/>
                        <a:pt x="71" y="118"/>
                      </a:cubicBezTo>
                      <a:lnTo>
                        <a:pt x="23658" y="118"/>
                      </a:lnTo>
                      <a:cubicBezTo>
                        <a:pt x="23692" y="118"/>
                        <a:pt x="23728" y="94"/>
                        <a:pt x="23728" y="60"/>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2"/>
                <p:cNvSpPr/>
                <p:nvPr/>
              </p:nvSpPr>
              <p:spPr>
                <a:xfrm>
                  <a:off x="4944009" y="3388236"/>
                  <a:ext cx="3391799" cy="16435"/>
                </a:xfrm>
                <a:custGeom>
                  <a:avLst/>
                  <a:gdLst/>
                  <a:ahLst/>
                  <a:cxnLst/>
                  <a:rect l="l" t="t" r="r" b="b"/>
                  <a:pathLst>
                    <a:path w="23728" h="118" extrusionOk="0">
                      <a:moveTo>
                        <a:pt x="71" y="0"/>
                      </a:moveTo>
                      <a:cubicBezTo>
                        <a:pt x="24" y="0"/>
                        <a:pt x="1" y="24"/>
                        <a:pt x="1" y="59"/>
                      </a:cubicBezTo>
                      <a:cubicBezTo>
                        <a:pt x="1" y="83"/>
                        <a:pt x="24" y="117"/>
                        <a:pt x="71" y="117"/>
                      </a:cubicBezTo>
                      <a:lnTo>
                        <a:pt x="23658" y="117"/>
                      </a:lnTo>
                      <a:cubicBezTo>
                        <a:pt x="23692" y="117"/>
                        <a:pt x="23728" y="83"/>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2"/>
                <p:cNvSpPr/>
                <p:nvPr/>
              </p:nvSpPr>
              <p:spPr>
                <a:xfrm>
                  <a:off x="4944009" y="3835762"/>
                  <a:ext cx="3391799" cy="16435"/>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2"/>
                <p:cNvSpPr/>
                <p:nvPr/>
              </p:nvSpPr>
              <p:spPr>
                <a:xfrm>
                  <a:off x="4944009" y="4283149"/>
                  <a:ext cx="3391799" cy="18107"/>
                </a:xfrm>
                <a:custGeom>
                  <a:avLst/>
                  <a:gdLst/>
                  <a:ahLst/>
                  <a:cxnLst/>
                  <a:rect l="l" t="t" r="r" b="b"/>
                  <a:pathLst>
                    <a:path w="23728" h="130" extrusionOk="0">
                      <a:moveTo>
                        <a:pt x="71" y="1"/>
                      </a:moveTo>
                      <a:cubicBezTo>
                        <a:pt x="24" y="1"/>
                        <a:pt x="1" y="36"/>
                        <a:pt x="1" y="59"/>
                      </a:cubicBezTo>
                      <a:cubicBezTo>
                        <a:pt x="1" y="94"/>
                        <a:pt x="24" y="129"/>
                        <a:pt x="71" y="129"/>
                      </a:cubicBezTo>
                      <a:lnTo>
                        <a:pt x="23658" y="129"/>
                      </a:lnTo>
                      <a:cubicBezTo>
                        <a:pt x="23692" y="129"/>
                        <a:pt x="23728" y="94"/>
                        <a:pt x="23728" y="59"/>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3" name="Google Shape;1083;p32"/>
              <p:cNvSpPr/>
              <p:nvPr/>
            </p:nvSpPr>
            <p:spPr>
              <a:xfrm>
                <a:off x="5746702" y="16752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2"/>
              <p:cNvSpPr/>
              <p:nvPr/>
            </p:nvSpPr>
            <p:spPr>
              <a:xfrm>
                <a:off x="5746702" y="1861055"/>
                <a:ext cx="3391799" cy="6826"/>
              </a:xfrm>
              <a:custGeom>
                <a:avLst/>
                <a:gdLst/>
                <a:ahLst/>
                <a:cxnLst/>
                <a:rect l="l" t="t" r="r" b="b"/>
                <a:pathLst>
                  <a:path w="23728" h="118" extrusionOk="0">
                    <a:moveTo>
                      <a:pt x="71" y="0"/>
                    </a:moveTo>
                    <a:cubicBezTo>
                      <a:pt x="24" y="0"/>
                      <a:pt x="1" y="24"/>
                      <a:pt x="1" y="59"/>
                    </a:cubicBezTo>
                    <a:cubicBezTo>
                      <a:pt x="1" y="94"/>
                      <a:pt x="24" y="117"/>
                      <a:pt x="71" y="117"/>
                    </a:cubicBezTo>
                    <a:lnTo>
                      <a:pt x="23658" y="117"/>
                    </a:lnTo>
                    <a:cubicBezTo>
                      <a:pt x="23692" y="117"/>
                      <a:pt x="23728" y="94"/>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2"/>
              <p:cNvSpPr/>
              <p:nvPr/>
            </p:nvSpPr>
            <p:spPr>
              <a:xfrm>
                <a:off x="5746702" y="2046913"/>
                <a:ext cx="3391799" cy="7462"/>
              </a:xfrm>
              <a:custGeom>
                <a:avLst/>
                <a:gdLst/>
                <a:ahLst/>
                <a:cxnLst/>
                <a:rect l="l" t="t" r="r" b="b"/>
                <a:pathLst>
                  <a:path w="23728" h="129" extrusionOk="0">
                    <a:moveTo>
                      <a:pt x="71" y="0"/>
                    </a:moveTo>
                    <a:cubicBezTo>
                      <a:pt x="24" y="0"/>
                      <a:pt x="1" y="35"/>
                      <a:pt x="1" y="71"/>
                    </a:cubicBezTo>
                    <a:cubicBezTo>
                      <a:pt x="1" y="94"/>
                      <a:pt x="24" y="129"/>
                      <a:pt x="71" y="129"/>
                    </a:cubicBezTo>
                    <a:lnTo>
                      <a:pt x="23658" y="129"/>
                    </a:lnTo>
                    <a:cubicBezTo>
                      <a:pt x="23692" y="129"/>
                      <a:pt x="23728" y="94"/>
                      <a:pt x="23728" y="71"/>
                    </a:cubicBezTo>
                    <a:cubicBezTo>
                      <a:pt x="23728" y="35"/>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2"/>
              <p:cNvSpPr/>
              <p:nvPr/>
            </p:nvSpPr>
            <p:spPr>
              <a:xfrm>
                <a:off x="5746702" y="2233407"/>
                <a:ext cx="3391799" cy="6826"/>
              </a:xfrm>
              <a:custGeom>
                <a:avLst/>
                <a:gdLst/>
                <a:ahLst/>
                <a:cxnLst/>
                <a:rect l="l" t="t" r="r" b="b"/>
                <a:pathLst>
                  <a:path w="23728" h="118" extrusionOk="0">
                    <a:moveTo>
                      <a:pt x="71" y="1"/>
                    </a:moveTo>
                    <a:cubicBezTo>
                      <a:pt x="24" y="1"/>
                      <a:pt x="1" y="24"/>
                      <a:pt x="1" y="59"/>
                    </a:cubicBezTo>
                    <a:cubicBezTo>
                      <a:pt x="1" y="94"/>
                      <a:pt x="24" y="118"/>
                      <a:pt x="71" y="118"/>
                    </a:cubicBezTo>
                    <a:lnTo>
                      <a:pt x="23658" y="118"/>
                    </a:lnTo>
                    <a:cubicBezTo>
                      <a:pt x="23692" y="118"/>
                      <a:pt x="23728" y="94"/>
                      <a:pt x="23728" y="59"/>
                    </a:cubicBezTo>
                    <a:cubicBezTo>
                      <a:pt x="23728" y="24"/>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2"/>
              <p:cNvSpPr/>
              <p:nvPr/>
            </p:nvSpPr>
            <p:spPr>
              <a:xfrm>
                <a:off x="5746702" y="2419207"/>
                <a:ext cx="3391799" cy="6826"/>
              </a:xfrm>
              <a:custGeom>
                <a:avLst/>
                <a:gdLst/>
                <a:ahLst/>
                <a:cxnLst/>
                <a:rect l="l" t="t" r="r" b="b"/>
                <a:pathLst>
                  <a:path w="23728" h="118" extrusionOk="0">
                    <a:moveTo>
                      <a:pt x="71" y="1"/>
                    </a:moveTo>
                    <a:cubicBezTo>
                      <a:pt x="24" y="1"/>
                      <a:pt x="1" y="36"/>
                      <a:pt x="1" y="60"/>
                    </a:cubicBezTo>
                    <a:cubicBezTo>
                      <a:pt x="1" y="94"/>
                      <a:pt x="24" y="118"/>
                      <a:pt x="71" y="118"/>
                    </a:cubicBezTo>
                    <a:lnTo>
                      <a:pt x="23658" y="118"/>
                    </a:lnTo>
                    <a:cubicBezTo>
                      <a:pt x="23692" y="118"/>
                      <a:pt x="23728" y="94"/>
                      <a:pt x="23728" y="60"/>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2"/>
              <p:cNvSpPr/>
              <p:nvPr/>
            </p:nvSpPr>
            <p:spPr>
              <a:xfrm>
                <a:off x="5746702" y="2605759"/>
                <a:ext cx="3391799" cy="6826"/>
              </a:xfrm>
              <a:custGeom>
                <a:avLst/>
                <a:gdLst/>
                <a:ahLst/>
                <a:cxnLst/>
                <a:rect l="l" t="t" r="r" b="b"/>
                <a:pathLst>
                  <a:path w="23728" h="118" extrusionOk="0">
                    <a:moveTo>
                      <a:pt x="71" y="0"/>
                    </a:moveTo>
                    <a:cubicBezTo>
                      <a:pt x="24" y="0"/>
                      <a:pt x="1" y="24"/>
                      <a:pt x="1" y="59"/>
                    </a:cubicBezTo>
                    <a:cubicBezTo>
                      <a:pt x="1" y="83"/>
                      <a:pt x="24" y="117"/>
                      <a:pt x="71" y="117"/>
                    </a:cubicBezTo>
                    <a:lnTo>
                      <a:pt x="23658" y="117"/>
                    </a:lnTo>
                    <a:cubicBezTo>
                      <a:pt x="23692" y="117"/>
                      <a:pt x="23728" y="83"/>
                      <a:pt x="23728" y="59"/>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2"/>
              <p:cNvSpPr/>
              <p:nvPr/>
            </p:nvSpPr>
            <p:spPr>
              <a:xfrm>
                <a:off x="5746702" y="2791617"/>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2"/>
              <p:cNvSpPr/>
              <p:nvPr/>
            </p:nvSpPr>
            <p:spPr>
              <a:xfrm>
                <a:off x="5746702" y="2977417"/>
                <a:ext cx="3391799" cy="7520"/>
              </a:xfrm>
              <a:custGeom>
                <a:avLst/>
                <a:gdLst/>
                <a:ahLst/>
                <a:cxnLst/>
                <a:rect l="l" t="t" r="r" b="b"/>
                <a:pathLst>
                  <a:path w="23728" h="130" extrusionOk="0">
                    <a:moveTo>
                      <a:pt x="71" y="1"/>
                    </a:moveTo>
                    <a:cubicBezTo>
                      <a:pt x="24" y="1"/>
                      <a:pt x="1" y="36"/>
                      <a:pt x="1" y="59"/>
                    </a:cubicBezTo>
                    <a:cubicBezTo>
                      <a:pt x="1" y="94"/>
                      <a:pt x="24" y="129"/>
                      <a:pt x="71" y="129"/>
                    </a:cubicBezTo>
                    <a:lnTo>
                      <a:pt x="23658" y="129"/>
                    </a:lnTo>
                    <a:cubicBezTo>
                      <a:pt x="23692" y="129"/>
                      <a:pt x="23728" y="94"/>
                      <a:pt x="23728" y="59"/>
                    </a:cubicBezTo>
                    <a:cubicBezTo>
                      <a:pt x="23728" y="36"/>
                      <a:pt x="23692" y="1"/>
                      <a:pt x="23658" y="1"/>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2"/>
              <p:cNvSpPr/>
              <p:nvPr/>
            </p:nvSpPr>
            <p:spPr>
              <a:xfrm>
                <a:off x="5746702" y="14894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2"/>
              <p:cNvSpPr/>
              <p:nvPr/>
            </p:nvSpPr>
            <p:spPr>
              <a:xfrm>
                <a:off x="5746702" y="1303655"/>
                <a:ext cx="3391799" cy="6826"/>
              </a:xfrm>
              <a:custGeom>
                <a:avLst/>
                <a:gdLst/>
                <a:ahLst/>
                <a:cxnLst/>
                <a:rect l="l" t="t" r="r" b="b"/>
                <a:pathLst>
                  <a:path w="23728" h="118" extrusionOk="0">
                    <a:moveTo>
                      <a:pt x="71" y="0"/>
                    </a:moveTo>
                    <a:cubicBezTo>
                      <a:pt x="24" y="0"/>
                      <a:pt x="1" y="24"/>
                      <a:pt x="1" y="58"/>
                    </a:cubicBezTo>
                    <a:cubicBezTo>
                      <a:pt x="1" y="94"/>
                      <a:pt x="24" y="117"/>
                      <a:pt x="71" y="117"/>
                    </a:cubicBezTo>
                    <a:lnTo>
                      <a:pt x="23658" y="117"/>
                    </a:lnTo>
                    <a:cubicBezTo>
                      <a:pt x="23692" y="117"/>
                      <a:pt x="23728" y="94"/>
                      <a:pt x="23728" y="58"/>
                    </a:cubicBezTo>
                    <a:cubicBezTo>
                      <a:pt x="23728" y="24"/>
                      <a:pt x="23692" y="0"/>
                      <a:pt x="23658" y="0"/>
                    </a:cubicBezTo>
                    <a:close/>
                  </a:path>
                </a:pathLst>
              </a:custGeom>
              <a:solidFill>
                <a:srgbClr val="F2E1CC">
                  <a:alpha val="85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32"/>
            <p:cNvGrpSpPr/>
            <p:nvPr/>
          </p:nvGrpSpPr>
          <p:grpSpPr>
            <a:xfrm rot="-5400000">
              <a:off x="689759" y="3827440"/>
              <a:ext cx="183301" cy="702705"/>
              <a:chOff x="1506468" y="154140"/>
              <a:chExt cx="183301" cy="702705"/>
            </a:xfrm>
          </p:grpSpPr>
          <p:sp>
            <p:nvSpPr>
              <p:cNvPr id="1094" name="Google Shape;1094;p32"/>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2"/>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 name="Google Shape;1096;p32"/>
            <p:cNvGrpSpPr/>
            <p:nvPr/>
          </p:nvGrpSpPr>
          <p:grpSpPr>
            <a:xfrm rot="-5400000">
              <a:off x="689759" y="3029928"/>
              <a:ext cx="183301" cy="702705"/>
              <a:chOff x="1506468" y="154140"/>
              <a:chExt cx="183301" cy="702705"/>
            </a:xfrm>
          </p:grpSpPr>
          <p:sp>
            <p:nvSpPr>
              <p:cNvPr id="1097" name="Google Shape;1097;p32"/>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2"/>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 name="Google Shape;1099;p32"/>
            <p:cNvGrpSpPr/>
            <p:nvPr/>
          </p:nvGrpSpPr>
          <p:grpSpPr>
            <a:xfrm rot="-5400000">
              <a:off x="689759" y="2232415"/>
              <a:ext cx="183301" cy="702705"/>
              <a:chOff x="1506468" y="154140"/>
              <a:chExt cx="183301" cy="702705"/>
            </a:xfrm>
          </p:grpSpPr>
          <p:sp>
            <p:nvSpPr>
              <p:cNvPr id="1100" name="Google Shape;1100;p32"/>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2"/>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32"/>
            <p:cNvGrpSpPr/>
            <p:nvPr/>
          </p:nvGrpSpPr>
          <p:grpSpPr>
            <a:xfrm rot="-5400000">
              <a:off x="689759" y="1434903"/>
              <a:ext cx="183301" cy="702705"/>
              <a:chOff x="1506468" y="154140"/>
              <a:chExt cx="183301" cy="702705"/>
            </a:xfrm>
          </p:grpSpPr>
          <p:sp>
            <p:nvSpPr>
              <p:cNvPr id="1103" name="Google Shape;1103;p32"/>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2"/>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 name="Google Shape;1105;p32"/>
            <p:cNvGrpSpPr/>
            <p:nvPr/>
          </p:nvGrpSpPr>
          <p:grpSpPr>
            <a:xfrm rot="-5400000">
              <a:off x="689759" y="637390"/>
              <a:ext cx="183301" cy="702705"/>
              <a:chOff x="1506468" y="154140"/>
              <a:chExt cx="183301" cy="702705"/>
            </a:xfrm>
          </p:grpSpPr>
          <p:sp>
            <p:nvSpPr>
              <p:cNvPr id="1106" name="Google Shape;1106;p32"/>
              <p:cNvSpPr/>
              <p:nvPr/>
            </p:nvSpPr>
            <p:spPr>
              <a:xfrm>
                <a:off x="1506468" y="682097"/>
                <a:ext cx="183301" cy="174749"/>
              </a:xfrm>
              <a:custGeom>
                <a:avLst/>
                <a:gdLst/>
                <a:ahLst/>
                <a:cxnLst/>
                <a:rect l="l" t="t" r="r" b="b"/>
                <a:pathLst>
                  <a:path w="7609" h="7254" extrusionOk="0">
                    <a:moveTo>
                      <a:pt x="2168" y="0"/>
                    </a:moveTo>
                    <a:cubicBezTo>
                      <a:pt x="888" y="612"/>
                      <a:pt x="0" y="1932"/>
                      <a:pt x="0" y="3450"/>
                    </a:cubicBezTo>
                    <a:cubicBezTo>
                      <a:pt x="0" y="5539"/>
                      <a:pt x="1695" y="7253"/>
                      <a:pt x="3805" y="7253"/>
                    </a:cubicBezTo>
                    <a:cubicBezTo>
                      <a:pt x="5894" y="7253"/>
                      <a:pt x="7608" y="5539"/>
                      <a:pt x="7608" y="3450"/>
                    </a:cubicBezTo>
                    <a:cubicBezTo>
                      <a:pt x="7608" y="1932"/>
                      <a:pt x="6722" y="612"/>
                      <a:pt x="5421" y="0"/>
                    </a:cubicBezTo>
                    <a:lnTo>
                      <a:pt x="5421" y="4139"/>
                    </a:lnTo>
                    <a:cubicBezTo>
                      <a:pt x="5421" y="4633"/>
                      <a:pt x="5027" y="5027"/>
                      <a:pt x="4554" y="5027"/>
                    </a:cubicBezTo>
                    <a:lnTo>
                      <a:pt x="3036" y="5027"/>
                    </a:lnTo>
                    <a:cubicBezTo>
                      <a:pt x="2563" y="5027"/>
                      <a:pt x="2168" y="4633"/>
                      <a:pt x="2168" y="4139"/>
                    </a:cubicBezTo>
                    <a:lnTo>
                      <a:pt x="216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2"/>
              <p:cNvSpPr/>
              <p:nvPr/>
            </p:nvSpPr>
            <p:spPr>
              <a:xfrm>
                <a:off x="1558695" y="154140"/>
                <a:ext cx="78389" cy="649057"/>
              </a:xfrm>
              <a:custGeom>
                <a:avLst/>
                <a:gdLst/>
                <a:ahLst/>
                <a:cxnLst/>
                <a:rect l="l" t="t" r="r" b="b"/>
                <a:pathLst>
                  <a:path w="3254" h="26943" extrusionOk="0">
                    <a:moveTo>
                      <a:pt x="868" y="0"/>
                    </a:moveTo>
                    <a:cubicBezTo>
                      <a:pt x="395" y="0"/>
                      <a:pt x="0" y="394"/>
                      <a:pt x="0" y="867"/>
                    </a:cubicBezTo>
                    <a:lnTo>
                      <a:pt x="0" y="7786"/>
                    </a:lnTo>
                    <a:lnTo>
                      <a:pt x="0" y="16516"/>
                    </a:lnTo>
                    <a:lnTo>
                      <a:pt x="0" y="21916"/>
                    </a:lnTo>
                    <a:lnTo>
                      <a:pt x="0" y="26055"/>
                    </a:lnTo>
                    <a:cubicBezTo>
                      <a:pt x="0" y="26549"/>
                      <a:pt x="395" y="26943"/>
                      <a:pt x="868" y="26943"/>
                    </a:cubicBezTo>
                    <a:lnTo>
                      <a:pt x="2386" y="26943"/>
                    </a:lnTo>
                    <a:cubicBezTo>
                      <a:pt x="2859" y="26943"/>
                      <a:pt x="3253" y="26549"/>
                      <a:pt x="3253" y="26055"/>
                    </a:cubicBezTo>
                    <a:lnTo>
                      <a:pt x="3253" y="21916"/>
                    </a:lnTo>
                    <a:lnTo>
                      <a:pt x="3253" y="16516"/>
                    </a:lnTo>
                    <a:lnTo>
                      <a:pt x="3253" y="7786"/>
                    </a:lnTo>
                    <a:lnTo>
                      <a:pt x="3253" y="867"/>
                    </a:lnTo>
                    <a:cubicBezTo>
                      <a:pt x="3253" y="394"/>
                      <a:pt x="2859" y="0"/>
                      <a:pt x="238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46857758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448975" y="410350"/>
            <a:ext cx="8237700" cy="2184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sz="2700">
                <a:latin typeface="Fira Sans Extra Condensed Medium"/>
                <a:ea typeface="Fira Sans Extra Condensed Medium"/>
                <a:cs typeface="Fira Sans Extra Condensed Medium"/>
                <a:sym typeface="Fira Sans Extra Condensed Medium"/>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a:endParaRPr/>
          </a:p>
        </p:txBody>
      </p:sp>
    </p:spTree>
    <p:extLst>
      <p:ext uri="{BB962C8B-B14F-4D97-AF65-F5344CB8AC3E}">
        <p14:creationId xmlns:p14="http://schemas.microsoft.com/office/powerpoint/2010/main" val="16957754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Clr>
                <a:schemeClr val="dk2"/>
              </a:buClr>
              <a:buSzPts val="3500"/>
              <a:buFont typeface="EB Garamond"/>
              <a:buNone/>
              <a:defRPr sz="3500">
                <a:solidFill>
                  <a:schemeClr val="dk2"/>
                </a:solidFill>
                <a:latin typeface="EB Garamond"/>
                <a:ea typeface="EB Garamond"/>
                <a:cs typeface="EB Garamond"/>
                <a:sym typeface="EB Garamond"/>
              </a:defRPr>
            </a:lvl1pPr>
            <a:lvl2pPr lvl="1" rtl="0">
              <a:spcBef>
                <a:spcPts val="0"/>
              </a:spcBef>
              <a:spcAft>
                <a:spcPts val="0"/>
              </a:spcAft>
              <a:buClr>
                <a:schemeClr val="dk2"/>
              </a:buClr>
              <a:buSzPts val="3500"/>
              <a:buFont typeface="EB Garamond"/>
              <a:buNone/>
              <a:defRPr sz="3500">
                <a:solidFill>
                  <a:schemeClr val="dk2"/>
                </a:solidFill>
                <a:latin typeface="EB Garamond"/>
                <a:ea typeface="EB Garamond"/>
                <a:cs typeface="EB Garamond"/>
                <a:sym typeface="EB Garamond"/>
              </a:defRPr>
            </a:lvl2pPr>
            <a:lvl3pPr lvl="2" rtl="0">
              <a:spcBef>
                <a:spcPts val="0"/>
              </a:spcBef>
              <a:spcAft>
                <a:spcPts val="0"/>
              </a:spcAft>
              <a:buClr>
                <a:schemeClr val="dk2"/>
              </a:buClr>
              <a:buSzPts val="3500"/>
              <a:buFont typeface="EB Garamond"/>
              <a:buNone/>
              <a:defRPr sz="3500">
                <a:solidFill>
                  <a:schemeClr val="dk2"/>
                </a:solidFill>
                <a:latin typeface="EB Garamond"/>
                <a:ea typeface="EB Garamond"/>
                <a:cs typeface="EB Garamond"/>
                <a:sym typeface="EB Garamond"/>
              </a:defRPr>
            </a:lvl3pPr>
            <a:lvl4pPr lvl="3" rtl="0">
              <a:spcBef>
                <a:spcPts val="0"/>
              </a:spcBef>
              <a:spcAft>
                <a:spcPts val="0"/>
              </a:spcAft>
              <a:buClr>
                <a:schemeClr val="dk2"/>
              </a:buClr>
              <a:buSzPts val="3500"/>
              <a:buFont typeface="EB Garamond"/>
              <a:buNone/>
              <a:defRPr sz="3500">
                <a:solidFill>
                  <a:schemeClr val="dk2"/>
                </a:solidFill>
                <a:latin typeface="EB Garamond"/>
                <a:ea typeface="EB Garamond"/>
                <a:cs typeface="EB Garamond"/>
                <a:sym typeface="EB Garamond"/>
              </a:defRPr>
            </a:lvl4pPr>
            <a:lvl5pPr lvl="4" rtl="0">
              <a:spcBef>
                <a:spcPts val="0"/>
              </a:spcBef>
              <a:spcAft>
                <a:spcPts val="0"/>
              </a:spcAft>
              <a:buClr>
                <a:schemeClr val="dk2"/>
              </a:buClr>
              <a:buSzPts val="3500"/>
              <a:buFont typeface="EB Garamond"/>
              <a:buNone/>
              <a:defRPr sz="3500">
                <a:solidFill>
                  <a:schemeClr val="dk2"/>
                </a:solidFill>
                <a:latin typeface="EB Garamond"/>
                <a:ea typeface="EB Garamond"/>
                <a:cs typeface="EB Garamond"/>
                <a:sym typeface="EB Garamond"/>
              </a:defRPr>
            </a:lvl5pPr>
            <a:lvl6pPr lvl="5" rtl="0">
              <a:spcBef>
                <a:spcPts val="0"/>
              </a:spcBef>
              <a:spcAft>
                <a:spcPts val="0"/>
              </a:spcAft>
              <a:buClr>
                <a:schemeClr val="dk2"/>
              </a:buClr>
              <a:buSzPts val="3500"/>
              <a:buFont typeface="EB Garamond"/>
              <a:buNone/>
              <a:defRPr sz="3500">
                <a:solidFill>
                  <a:schemeClr val="dk2"/>
                </a:solidFill>
                <a:latin typeface="EB Garamond"/>
                <a:ea typeface="EB Garamond"/>
                <a:cs typeface="EB Garamond"/>
                <a:sym typeface="EB Garamond"/>
              </a:defRPr>
            </a:lvl6pPr>
            <a:lvl7pPr lvl="6" rtl="0">
              <a:spcBef>
                <a:spcPts val="0"/>
              </a:spcBef>
              <a:spcAft>
                <a:spcPts val="0"/>
              </a:spcAft>
              <a:buClr>
                <a:schemeClr val="dk2"/>
              </a:buClr>
              <a:buSzPts val="3500"/>
              <a:buFont typeface="EB Garamond"/>
              <a:buNone/>
              <a:defRPr sz="3500">
                <a:solidFill>
                  <a:schemeClr val="dk2"/>
                </a:solidFill>
                <a:latin typeface="EB Garamond"/>
                <a:ea typeface="EB Garamond"/>
                <a:cs typeface="EB Garamond"/>
                <a:sym typeface="EB Garamond"/>
              </a:defRPr>
            </a:lvl7pPr>
            <a:lvl8pPr lvl="7" rtl="0">
              <a:spcBef>
                <a:spcPts val="0"/>
              </a:spcBef>
              <a:spcAft>
                <a:spcPts val="0"/>
              </a:spcAft>
              <a:buClr>
                <a:schemeClr val="dk2"/>
              </a:buClr>
              <a:buSzPts val="3500"/>
              <a:buFont typeface="EB Garamond"/>
              <a:buNone/>
              <a:defRPr sz="3500">
                <a:solidFill>
                  <a:schemeClr val="dk2"/>
                </a:solidFill>
                <a:latin typeface="EB Garamond"/>
                <a:ea typeface="EB Garamond"/>
                <a:cs typeface="EB Garamond"/>
                <a:sym typeface="EB Garamond"/>
              </a:defRPr>
            </a:lvl8pPr>
            <a:lvl9pPr lvl="8" rtl="0">
              <a:spcBef>
                <a:spcPts val="0"/>
              </a:spcBef>
              <a:spcAft>
                <a:spcPts val="0"/>
              </a:spcAft>
              <a:buClr>
                <a:schemeClr val="dk2"/>
              </a:buClr>
              <a:buSzPts val="3500"/>
              <a:buFont typeface="EB Garamond"/>
              <a:buNone/>
              <a:defRPr sz="3500">
                <a:solidFill>
                  <a:schemeClr val="dk2"/>
                </a:solidFill>
                <a:latin typeface="EB Garamond"/>
                <a:ea typeface="EB Garamond"/>
                <a:cs typeface="EB Garamond"/>
                <a:sym typeface="EB Garamon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Fira Sans"/>
              <a:buChar char="●"/>
              <a:defRPr>
                <a:solidFill>
                  <a:schemeClr val="dk1"/>
                </a:solidFill>
                <a:latin typeface="Fira Sans"/>
                <a:ea typeface="Fira Sans"/>
                <a:cs typeface="Fira Sans"/>
                <a:sym typeface="Fira Sans"/>
              </a:defRPr>
            </a:lvl1pPr>
            <a:lvl2pPr marL="914400" lvl="1"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2pPr>
            <a:lvl3pPr marL="1371600" lvl="2"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3pPr>
            <a:lvl4pPr marL="1828800" lvl="3"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4pPr>
            <a:lvl5pPr marL="2286000" lvl="4"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5pPr>
            <a:lvl6pPr marL="2743200" lvl="5"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6pPr>
            <a:lvl7pPr marL="3200400" lvl="6"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7pPr>
            <a:lvl8pPr marL="3657600" lvl="7" indent="-317500">
              <a:lnSpc>
                <a:spcPct val="115000"/>
              </a:lnSpc>
              <a:spcBef>
                <a:spcPts val="1600"/>
              </a:spcBef>
              <a:spcAft>
                <a:spcPts val="0"/>
              </a:spcAft>
              <a:buClr>
                <a:schemeClr val="dk1"/>
              </a:buClr>
              <a:buSzPts val="1400"/>
              <a:buFont typeface="Fira Sans"/>
              <a:buChar char="○"/>
              <a:defRPr>
                <a:solidFill>
                  <a:schemeClr val="dk1"/>
                </a:solidFill>
                <a:latin typeface="Fira Sans"/>
                <a:ea typeface="Fira Sans"/>
                <a:cs typeface="Fira Sans"/>
                <a:sym typeface="Fira Sans"/>
              </a:defRPr>
            </a:lvl8pPr>
            <a:lvl9pPr marL="4114800" lvl="8" indent="-317500">
              <a:lnSpc>
                <a:spcPct val="115000"/>
              </a:lnSpc>
              <a:spcBef>
                <a:spcPts val="1600"/>
              </a:spcBef>
              <a:spcAft>
                <a:spcPts val="1600"/>
              </a:spcAft>
              <a:buClr>
                <a:schemeClr val="dk1"/>
              </a:buClr>
              <a:buSzPts val="1400"/>
              <a:buFont typeface="Fira Sans"/>
              <a:buChar char="■"/>
              <a:defRPr>
                <a:solidFill>
                  <a:schemeClr val="dk1"/>
                </a:solidFill>
                <a:latin typeface="Fira Sans"/>
                <a:ea typeface="Fira Sans"/>
                <a:cs typeface="Fira Sans"/>
                <a:sym typeface="Fira Sans"/>
              </a:defRPr>
            </a:lvl9pPr>
          </a:lstStyle>
          <a:p>
            <a:endParaRPr/>
          </a:p>
        </p:txBody>
      </p:sp>
    </p:spTree>
    <p:extLst>
      <p:ext uri="{BB962C8B-B14F-4D97-AF65-F5344CB8AC3E}">
        <p14:creationId xmlns:p14="http://schemas.microsoft.com/office/powerpoint/2010/main" val="4257419672"/>
      </p:ext>
    </p:extLst>
  </p:cSld>
  <p:clrMap bg1="lt1" tx1="dk1" bg2="dk2" tx2="lt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hyperlink" Target="https://www.w3schools.com/sql/sql_primarykey.asp" TargetMode="External"/><Relationship Id="rId2" Type="http://schemas.openxmlformats.org/officeDocument/2006/relationships/notesSlide" Target="../notesSlides/notesSlide25.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2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6.xml"/><Relationship Id="rId4" Type="http://schemas.openxmlformats.org/officeDocument/2006/relationships/image" Target="../media/image22.sv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3" name="Google Shape;63;p19"/>
          <p:cNvSpPr txBox="1">
            <a:spLocks noGrp="1"/>
          </p:cNvSpPr>
          <p:nvPr>
            <p:ph type="ctrTitle"/>
          </p:nvPr>
        </p:nvSpPr>
        <p:spPr>
          <a:xfrm>
            <a:off x="1464034" y="1496268"/>
            <a:ext cx="6285600" cy="2033100"/>
          </a:xfrm>
          <a:prstGeom prst="rect">
            <a:avLst/>
          </a:prstGeom>
        </p:spPr>
        <p:txBody>
          <a:bodyPr spcFirstLastPara="1" wrap="square" lIns="91425" tIns="91425" rIns="91425" bIns="91425" anchor="ctr" anchorCtr="0">
            <a:noAutofit/>
          </a:bodyPr>
          <a:lstStyle/>
          <a:p>
            <a:pPr lvl="0"/>
            <a:r>
              <a:rPr lang="en-US" sz="6000" b="1" dirty="0"/>
              <a:t>Structured Query Language</a:t>
            </a:r>
            <a:br>
              <a:rPr lang="en-US" sz="6000" b="1" dirty="0"/>
            </a:br>
            <a:endParaRPr sz="6000" dirty="0"/>
          </a:p>
        </p:txBody>
      </p:sp>
      <p:sp>
        <p:nvSpPr>
          <p:cNvPr id="4" name="Subtitle 3">
            <a:extLst>
              <a:ext uri="{FF2B5EF4-FFF2-40B4-BE49-F238E27FC236}">
                <a16:creationId xmlns:a16="http://schemas.microsoft.com/office/drawing/2014/main" id="{0A622690-4C9F-C942-8E12-906B09E32568}"/>
              </a:ext>
            </a:extLst>
          </p:cNvPr>
          <p:cNvSpPr>
            <a:spLocks noGrp="1"/>
          </p:cNvSpPr>
          <p:nvPr>
            <p:ph type="subTitle" idx="1"/>
          </p:nvPr>
        </p:nvSpPr>
        <p:spPr/>
        <p:txBody>
          <a:bodyPr/>
          <a:lstStyle/>
          <a:p>
            <a:r>
              <a:rPr lang="en-US" dirty="0"/>
              <a:t>By: Mohamed </a:t>
            </a:r>
            <a:r>
              <a:rPr lang="en-US" dirty="0" err="1"/>
              <a:t>Essam</a:t>
            </a:r>
            <a:endParaRPr lang="en-US"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00853" y="1107477"/>
            <a:ext cx="4483187" cy="331800"/>
          </a:xfrm>
          <a:prstGeom prst="rect">
            <a:avLst/>
          </a:prstGeom>
          <a:noFill/>
          <a:ln>
            <a:noFill/>
          </a:ln>
        </p:spPr>
        <p:txBody>
          <a:bodyPr spcFirstLastPara="1" wrap="square" lIns="91425" tIns="91425" rIns="91425" bIns="91425" anchor="ctr" anchorCtr="0">
            <a:noAutofit/>
          </a:bodyPr>
          <a:lstStyle/>
          <a:p>
            <a:r>
              <a:rPr lang="en-US" sz="2000" dirty="0">
                <a:solidFill>
                  <a:schemeClr val="bg2"/>
                </a:solidFill>
              </a:rPr>
              <a:t>SQL – Selecting  Statement</a:t>
            </a:r>
          </a:p>
        </p:txBody>
      </p:sp>
      <p:sp>
        <p:nvSpPr>
          <p:cNvPr id="48" name="Google Shape;199;p20">
            <a:extLst>
              <a:ext uri="{FF2B5EF4-FFF2-40B4-BE49-F238E27FC236}">
                <a16:creationId xmlns:a16="http://schemas.microsoft.com/office/drawing/2014/main" id="{D4FCDAE2-D41D-4506-852A-E8C672DA5915}"/>
              </a:ext>
            </a:extLst>
          </p:cNvPr>
          <p:cNvSpPr txBox="1"/>
          <p:nvPr/>
        </p:nvSpPr>
        <p:spPr>
          <a:xfrm>
            <a:off x="1200853" y="2254100"/>
            <a:ext cx="6847994" cy="651703"/>
          </a:xfrm>
          <a:prstGeom prst="rect">
            <a:avLst/>
          </a:prstGeom>
          <a:noFill/>
          <a:ln>
            <a:noFill/>
          </a:ln>
        </p:spPr>
        <p:txBody>
          <a:bodyPr spcFirstLastPara="1" wrap="square" lIns="91425" tIns="91425" rIns="91425" bIns="91425" anchor="ctr" anchorCtr="0">
            <a:noAutofit/>
          </a:bodyPr>
          <a:lstStyle/>
          <a:p>
            <a:r>
              <a:rPr lang="en-US" sz="1600" dirty="0"/>
              <a:t>The column names that follow the select keyword determine which columns will be returned in the results. You can select as many column names that you’d like, or you can use a “*” to select all columns.</a:t>
            </a:r>
          </a:p>
          <a:p>
            <a:r>
              <a:rPr lang="en-US" sz="1600" dirty="0"/>
              <a:t>The table name that follows the keyword </a:t>
            </a:r>
            <a:r>
              <a:rPr lang="en-US" sz="1600" b="1" dirty="0"/>
              <a:t>from</a:t>
            </a:r>
            <a:r>
              <a:rPr lang="en-US" sz="1600" dirty="0"/>
              <a:t> specifies the table that will be queried to retrieve the desired results.</a:t>
            </a:r>
          </a:p>
          <a:p>
            <a:r>
              <a:rPr lang="en-US" sz="1600" dirty="0"/>
              <a:t>The </a:t>
            </a:r>
            <a:r>
              <a:rPr lang="en-US" sz="1600" b="1" dirty="0"/>
              <a:t>where</a:t>
            </a:r>
            <a:r>
              <a:rPr lang="en-US" sz="1600" dirty="0"/>
              <a:t> clause (optional) specifies which data values or rows will be returned or displayed, based on the criteria described after the keyword </a:t>
            </a:r>
            <a:r>
              <a:rPr lang="en-US" sz="1600" b="1" dirty="0"/>
              <a:t>where</a:t>
            </a:r>
            <a:r>
              <a:rPr lang="en-US" sz="1600" dirty="0"/>
              <a:t>.</a:t>
            </a:r>
          </a:p>
        </p:txBody>
      </p:sp>
    </p:spTree>
    <p:extLst>
      <p:ext uri="{BB962C8B-B14F-4D97-AF65-F5344CB8AC3E}">
        <p14:creationId xmlns:p14="http://schemas.microsoft.com/office/powerpoint/2010/main" val="33245796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00853" y="1107477"/>
            <a:ext cx="4483187" cy="331800"/>
          </a:xfrm>
          <a:prstGeom prst="rect">
            <a:avLst/>
          </a:prstGeom>
          <a:noFill/>
          <a:ln>
            <a:noFill/>
          </a:ln>
        </p:spPr>
        <p:txBody>
          <a:bodyPr spcFirstLastPara="1" wrap="square" lIns="91425" tIns="91425" rIns="91425" bIns="91425" anchor="ctr" anchorCtr="0">
            <a:noAutofit/>
          </a:bodyPr>
          <a:lstStyle/>
          <a:p>
            <a:r>
              <a:rPr lang="en-US" sz="2000" dirty="0">
                <a:solidFill>
                  <a:schemeClr val="bg2"/>
                </a:solidFill>
              </a:rPr>
              <a:t>SQL – Selecting  Statement</a:t>
            </a:r>
          </a:p>
        </p:txBody>
      </p:sp>
      <p:pic>
        <p:nvPicPr>
          <p:cNvPr id="4" name="Picture 3">
            <a:extLst>
              <a:ext uri="{FF2B5EF4-FFF2-40B4-BE49-F238E27FC236}">
                <a16:creationId xmlns:a16="http://schemas.microsoft.com/office/drawing/2014/main" id="{5B3F8085-2CBA-9940-8DFC-177D7C3F2E0B}"/>
              </a:ext>
            </a:extLst>
          </p:cNvPr>
          <p:cNvPicPr>
            <a:picLocks noChangeAspect="1"/>
          </p:cNvPicPr>
          <p:nvPr/>
        </p:nvPicPr>
        <p:blipFill rotWithShape="1">
          <a:blip r:embed="rId3"/>
          <a:srcRect r="18057"/>
          <a:stretch/>
        </p:blipFill>
        <p:spPr>
          <a:xfrm>
            <a:off x="1594258" y="1548818"/>
            <a:ext cx="6124980" cy="2497245"/>
          </a:xfrm>
          <a:prstGeom prst="rect">
            <a:avLst/>
          </a:prstGeom>
        </p:spPr>
      </p:pic>
    </p:spTree>
    <p:extLst>
      <p:ext uri="{BB962C8B-B14F-4D97-AF65-F5344CB8AC3E}">
        <p14:creationId xmlns:p14="http://schemas.microsoft.com/office/powerpoint/2010/main" val="18952440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00853" y="1107477"/>
            <a:ext cx="4483187" cy="331800"/>
          </a:xfrm>
          <a:prstGeom prst="rect">
            <a:avLst/>
          </a:prstGeom>
          <a:noFill/>
          <a:ln>
            <a:noFill/>
          </a:ln>
        </p:spPr>
        <p:txBody>
          <a:bodyPr spcFirstLastPara="1" wrap="square" lIns="91425" tIns="91425" rIns="91425" bIns="91425" anchor="ctr" anchorCtr="0">
            <a:noAutofit/>
          </a:bodyPr>
          <a:lstStyle/>
          <a:p>
            <a:r>
              <a:rPr lang="en-US" sz="2000" dirty="0">
                <a:solidFill>
                  <a:schemeClr val="bg2"/>
                </a:solidFill>
              </a:rPr>
              <a:t>SQL – Selecting  Statement</a:t>
            </a:r>
          </a:p>
        </p:txBody>
      </p:sp>
      <p:sp>
        <p:nvSpPr>
          <p:cNvPr id="2" name="Rectangle 1">
            <a:extLst>
              <a:ext uri="{FF2B5EF4-FFF2-40B4-BE49-F238E27FC236}">
                <a16:creationId xmlns:a16="http://schemas.microsoft.com/office/drawing/2014/main" id="{25DD4F2F-AB0A-154B-AD64-9B462DB152D5}"/>
              </a:ext>
            </a:extLst>
          </p:cNvPr>
          <p:cNvSpPr/>
          <p:nvPr/>
        </p:nvSpPr>
        <p:spPr>
          <a:xfrm>
            <a:off x="1200853" y="1675838"/>
            <a:ext cx="6656607" cy="3539430"/>
          </a:xfrm>
          <a:prstGeom prst="rect">
            <a:avLst/>
          </a:prstGeom>
        </p:spPr>
        <p:txBody>
          <a:bodyPr wrap="square">
            <a:spAutoFit/>
          </a:bodyPr>
          <a:lstStyle/>
          <a:p>
            <a:r>
              <a:rPr lang="en-US" sz="1600" dirty="0">
                <a:solidFill>
                  <a:srgbClr val="002E3F"/>
                </a:solidFill>
                <a:latin typeface="bebas-neue-pro-expanded"/>
              </a:rPr>
              <a:t>The </a:t>
            </a:r>
            <a:r>
              <a:rPr lang="en-US" sz="1600" b="1" dirty="0">
                <a:solidFill>
                  <a:srgbClr val="002E3F"/>
                </a:solidFill>
                <a:latin typeface="bebas-neue-pro-expanded"/>
              </a:rPr>
              <a:t>LIKE</a:t>
            </a:r>
            <a:r>
              <a:rPr lang="en-US" sz="1600" dirty="0">
                <a:solidFill>
                  <a:srgbClr val="002E3F"/>
                </a:solidFill>
                <a:latin typeface="bebas-neue-pro-expanded"/>
              </a:rPr>
              <a:t> pattern matching operator can also be used in the conditional selection of the where clause. Like is a very powerful operator that allows you to select only rows that are “like” what you specify. The percent sign “%” can be used as a wild card to match any possible character that might appear before or after the characters specified. For example:</a:t>
            </a:r>
          </a:p>
          <a:p>
            <a:endParaRPr lang="en-US" dirty="0"/>
          </a:p>
          <a:p>
            <a:endParaRPr lang="en-US" dirty="0"/>
          </a:p>
          <a:p>
            <a:endParaRPr lang="en-US" dirty="0"/>
          </a:p>
          <a:p>
            <a:endParaRPr lang="en-US" dirty="0"/>
          </a:p>
          <a:p>
            <a:endParaRPr lang="en-US" dirty="0"/>
          </a:p>
          <a:p>
            <a:endParaRPr lang="en-US" dirty="0"/>
          </a:p>
          <a:p>
            <a:pPr lvl="1"/>
            <a:r>
              <a:rPr lang="en-US" dirty="0"/>
              <a:t>This SQL statement will match any first names that start with ‘</a:t>
            </a:r>
            <a:r>
              <a:rPr lang="en-US" dirty="0" err="1"/>
              <a:t>Er</a:t>
            </a:r>
            <a:r>
              <a:rPr lang="en-US" dirty="0"/>
              <a:t>’. </a:t>
            </a:r>
            <a:r>
              <a:rPr lang="en-US" b="1" dirty="0"/>
              <a:t>Strings must be in single quotes.</a:t>
            </a:r>
            <a:endParaRPr lang="en-US" dirty="0"/>
          </a:p>
          <a:p>
            <a:br>
              <a:rPr lang="en-US" sz="1600" dirty="0"/>
            </a:br>
            <a:endParaRPr lang="en-US" sz="1600" dirty="0"/>
          </a:p>
        </p:txBody>
      </p:sp>
      <p:pic>
        <p:nvPicPr>
          <p:cNvPr id="5" name="Picture 4">
            <a:extLst>
              <a:ext uri="{FF2B5EF4-FFF2-40B4-BE49-F238E27FC236}">
                <a16:creationId xmlns:a16="http://schemas.microsoft.com/office/drawing/2014/main" id="{2EF435C9-7211-1A45-9CF8-058EEC0815DB}"/>
              </a:ext>
            </a:extLst>
          </p:cNvPr>
          <p:cNvPicPr>
            <a:picLocks noChangeAspect="1"/>
          </p:cNvPicPr>
          <p:nvPr/>
        </p:nvPicPr>
        <p:blipFill>
          <a:blip r:embed="rId3"/>
          <a:stretch>
            <a:fillRect/>
          </a:stretch>
        </p:blipFill>
        <p:spPr>
          <a:xfrm>
            <a:off x="2166827" y="3010105"/>
            <a:ext cx="5148373" cy="1079000"/>
          </a:xfrm>
          <a:prstGeom prst="rect">
            <a:avLst/>
          </a:prstGeom>
        </p:spPr>
      </p:pic>
    </p:spTree>
    <p:extLst>
      <p:ext uri="{BB962C8B-B14F-4D97-AF65-F5344CB8AC3E}">
        <p14:creationId xmlns:p14="http://schemas.microsoft.com/office/powerpoint/2010/main" val="35257893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00853" y="1107477"/>
            <a:ext cx="4483187" cy="331800"/>
          </a:xfrm>
          <a:prstGeom prst="rect">
            <a:avLst/>
          </a:prstGeom>
          <a:noFill/>
          <a:ln>
            <a:noFill/>
          </a:ln>
        </p:spPr>
        <p:txBody>
          <a:bodyPr spcFirstLastPara="1" wrap="square" lIns="91425" tIns="91425" rIns="91425" bIns="91425" anchor="ctr" anchorCtr="0">
            <a:noAutofit/>
          </a:bodyPr>
          <a:lstStyle/>
          <a:p>
            <a:r>
              <a:rPr lang="en-US" sz="2000" dirty="0">
                <a:solidFill>
                  <a:schemeClr val="bg2"/>
                </a:solidFill>
              </a:rPr>
              <a:t>SQL – Insert  Statement</a:t>
            </a:r>
          </a:p>
        </p:txBody>
      </p:sp>
      <p:pic>
        <p:nvPicPr>
          <p:cNvPr id="3" name="Picture 2">
            <a:extLst>
              <a:ext uri="{FF2B5EF4-FFF2-40B4-BE49-F238E27FC236}">
                <a16:creationId xmlns:a16="http://schemas.microsoft.com/office/drawing/2014/main" id="{6672BC6C-296A-7642-9A58-D88856512BA0}"/>
              </a:ext>
            </a:extLst>
          </p:cNvPr>
          <p:cNvPicPr>
            <a:picLocks noChangeAspect="1"/>
          </p:cNvPicPr>
          <p:nvPr/>
        </p:nvPicPr>
        <p:blipFill rotWithShape="1">
          <a:blip r:embed="rId3"/>
          <a:srcRect r="28644"/>
          <a:stretch/>
        </p:blipFill>
        <p:spPr>
          <a:xfrm>
            <a:off x="1365768" y="2031461"/>
            <a:ext cx="3518652" cy="1678392"/>
          </a:xfrm>
          <a:prstGeom prst="rect">
            <a:avLst/>
          </a:prstGeom>
        </p:spPr>
      </p:pic>
      <p:pic>
        <p:nvPicPr>
          <p:cNvPr id="4" name="Picture 3">
            <a:extLst>
              <a:ext uri="{FF2B5EF4-FFF2-40B4-BE49-F238E27FC236}">
                <a16:creationId xmlns:a16="http://schemas.microsoft.com/office/drawing/2014/main" id="{4FB0D511-A3E0-864D-B0CA-B49F64B1BB3F}"/>
              </a:ext>
            </a:extLst>
          </p:cNvPr>
          <p:cNvPicPr>
            <a:picLocks noChangeAspect="1"/>
          </p:cNvPicPr>
          <p:nvPr/>
        </p:nvPicPr>
        <p:blipFill>
          <a:blip r:embed="rId4"/>
          <a:stretch>
            <a:fillRect/>
          </a:stretch>
        </p:blipFill>
        <p:spPr>
          <a:xfrm>
            <a:off x="4884420" y="2031461"/>
            <a:ext cx="3252501" cy="1679396"/>
          </a:xfrm>
          <a:prstGeom prst="rect">
            <a:avLst/>
          </a:prstGeom>
        </p:spPr>
      </p:pic>
    </p:spTree>
    <p:extLst>
      <p:ext uri="{BB962C8B-B14F-4D97-AF65-F5344CB8AC3E}">
        <p14:creationId xmlns:p14="http://schemas.microsoft.com/office/powerpoint/2010/main" val="12506617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00853" y="1107477"/>
            <a:ext cx="4483187" cy="331800"/>
          </a:xfrm>
          <a:prstGeom prst="rect">
            <a:avLst/>
          </a:prstGeom>
          <a:noFill/>
          <a:ln>
            <a:noFill/>
          </a:ln>
        </p:spPr>
        <p:txBody>
          <a:bodyPr spcFirstLastPara="1" wrap="square" lIns="91425" tIns="91425" rIns="91425" bIns="91425" anchor="ctr" anchorCtr="0">
            <a:noAutofit/>
          </a:bodyPr>
          <a:lstStyle/>
          <a:p>
            <a:r>
              <a:rPr lang="en-US" sz="2000" dirty="0">
                <a:solidFill>
                  <a:schemeClr val="bg2"/>
                </a:solidFill>
              </a:rPr>
              <a:t>SQL – Insert  Statement</a:t>
            </a:r>
          </a:p>
        </p:txBody>
      </p:sp>
      <p:sp>
        <p:nvSpPr>
          <p:cNvPr id="48" name="Google Shape;199;p20">
            <a:extLst>
              <a:ext uri="{FF2B5EF4-FFF2-40B4-BE49-F238E27FC236}">
                <a16:creationId xmlns:a16="http://schemas.microsoft.com/office/drawing/2014/main" id="{D4FCDAE2-D41D-4506-852A-E8C672DA5915}"/>
              </a:ext>
            </a:extLst>
          </p:cNvPr>
          <p:cNvSpPr txBox="1"/>
          <p:nvPr/>
        </p:nvSpPr>
        <p:spPr>
          <a:xfrm>
            <a:off x="1200853" y="2254100"/>
            <a:ext cx="6847994" cy="651703"/>
          </a:xfrm>
          <a:prstGeom prst="rect">
            <a:avLst/>
          </a:prstGeom>
          <a:noFill/>
          <a:ln>
            <a:noFill/>
          </a:ln>
        </p:spPr>
        <p:txBody>
          <a:bodyPr spcFirstLastPara="1" wrap="square" lIns="91425" tIns="91425" rIns="91425" bIns="91425" anchor="ctr" anchorCtr="0">
            <a:noAutofit/>
          </a:bodyPr>
          <a:lstStyle/>
          <a:p>
            <a:r>
              <a:rPr lang="en-US" sz="1600" dirty="0"/>
              <a:t>To insert records into a table, enter the key words </a:t>
            </a:r>
            <a:r>
              <a:rPr lang="en-US" sz="1600" b="1" dirty="0"/>
              <a:t>insert into</a:t>
            </a:r>
            <a:r>
              <a:rPr lang="en-US" sz="1600" dirty="0"/>
              <a:t> followed by the table name, followed by an open parenthesis, followed by a list of column names separated by commas, followed by a closing parenthesis, followed by the keyword </a:t>
            </a:r>
            <a:r>
              <a:rPr lang="en-US" sz="1600" b="1" dirty="0"/>
              <a:t>values</a:t>
            </a:r>
            <a:r>
              <a:rPr lang="en-US" sz="1600" dirty="0"/>
              <a:t>, followed by the list of values enclosed in parenthesis. The values that you enter will be held in the rows and they will match up with the column names that you specify. Strings should be enclosed in single quotes, and numbers should not.</a:t>
            </a:r>
            <a:endParaRPr lang="en-US" sz="1800" dirty="0"/>
          </a:p>
        </p:txBody>
      </p:sp>
    </p:spTree>
    <p:extLst>
      <p:ext uri="{BB962C8B-B14F-4D97-AF65-F5344CB8AC3E}">
        <p14:creationId xmlns:p14="http://schemas.microsoft.com/office/powerpoint/2010/main" val="1760458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00853" y="1107477"/>
            <a:ext cx="4483187" cy="331800"/>
          </a:xfrm>
          <a:prstGeom prst="rect">
            <a:avLst/>
          </a:prstGeom>
          <a:noFill/>
          <a:ln>
            <a:noFill/>
          </a:ln>
        </p:spPr>
        <p:txBody>
          <a:bodyPr spcFirstLastPara="1" wrap="square" lIns="91425" tIns="91425" rIns="91425" bIns="91425" anchor="ctr" anchorCtr="0">
            <a:noAutofit/>
          </a:bodyPr>
          <a:lstStyle/>
          <a:p>
            <a:r>
              <a:rPr lang="en-US" sz="2000" dirty="0">
                <a:solidFill>
                  <a:schemeClr val="bg2"/>
                </a:solidFill>
              </a:rPr>
              <a:t>SQL – Update  Statement</a:t>
            </a:r>
          </a:p>
        </p:txBody>
      </p:sp>
      <p:sp>
        <p:nvSpPr>
          <p:cNvPr id="48" name="Google Shape;199;p20">
            <a:extLst>
              <a:ext uri="{FF2B5EF4-FFF2-40B4-BE49-F238E27FC236}">
                <a16:creationId xmlns:a16="http://schemas.microsoft.com/office/drawing/2014/main" id="{D4FCDAE2-D41D-4506-852A-E8C672DA5915}"/>
              </a:ext>
            </a:extLst>
          </p:cNvPr>
          <p:cNvSpPr txBox="1"/>
          <p:nvPr/>
        </p:nvSpPr>
        <p:spPr>
          <a:xfrm>
            <a:off x="1200853" y="1439277"/>
            <a:ext cx="6847994" cy="651703"/>
          </a:xfrm>
          <a:prstGeom prst="rect">
            <a:avLst/>
          </a:prstGeom>
          <a:noFill/>
          <a:ln>
            <a:noFill/>
          </a:ln>
        </p:spPr>
        <p:txBody>
          <a:bodyPr spcFirstLastPara="1" wrap="square" lIns="91425" tIns="91425" rIns="91425" bIns="91425" anchor="ctr" anchorCtr="0">
            <a:noAutofit/>
          </a:bodyPr>
          <a:lstStyle/>
          <a:p>
            <a:r>
              <a:rPr lang="en-US" dirty="0"/>
              <a:t>The </a:t>
            </a:r>
            <a:r>
              <a:rPr lang="en-US" b="1" dirty="0"/>
              <a:t>update</a:t>
            </a:r>
            <a:r>
              <a:rPr lang="en-US" dirty="0"/>
              <a:t> statement is used to update or change records that match a specified criteria. This is accomplished by carefully constructing a where clause.</a:t>
            </a:r>
            <a:endParaRPr lang="en-US" sz="1800" dirty="0"/>
          </a:p>
        </p:txBody>
      </p:sp>
      <p:pic>
        <p:nvPicPr>
          <p:cNvPr id="7" name="Picture 6">
            <a:extLst>
              <a:ext uri="{FF2B5EF4-FFF2-40B4-BE49-F238E27FC236}">
                <a16:creationId xmlns:a16="http://schemas.microsoft.com/office/drawing/2014/main" id="{DA7F3E8B-B340-7D48-8B2D-027DB3D824BE}"/>
              </a:ext>
            </a:extLst>
          </p:cNvPr>
          <p:cNvPicPr>
            <a:picLocks noChangeAspect="1"/>
          </p:cNvPicPr>
          <p:nvPr/>
        </p:nvPicPr>
        <p:blipFill>
          <a:blip r:embed="rId3"/>
          <a:stretch>
            <a:fillRect/>
          </a:stretch>
        </p:blipFill>
        <p:spPr>
          <a:xfrm>
            <a:off x="1457863" y="2225880"/>
            <a:ext cx="6333974" cy="94676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558357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189203" y="1457648"/>
            <a:ext cx="4483187" cy="331800"/>
          </a:xfrm>
          <a:prstGeom prst="rect">
            <a:avLst/>
          </a:prstGeom>
          <a:noFill/>
          <a:ln>
            <a:noFill/>
          </a:ln>
        </p:spPr>
        <p:txBody>
          <a:bodyPr spcFirstLastPara="1" wrap="square" lIns="91425" tIns="91425" rIns="91425" bIns="91425" anchor="ctr" anchorCtr="0">
            <a:noAutofit/>
          </a:bodyPr>
          <a:lstStyle/>
          <a:p>
            <a:r>
              <a:rPr lang="en-US" sz="2000" b="1" dirty="0">
                <a:solidFill>
                  <a:schemeClr val="bg2"/>
                </a:solidFill>
              </a:rPr>
              <a:t>SQL - Order By</a:t>
            </a:r>
          </a:p>
          <a:p>
            <a:br>
              <a:rPr lang="en-US" sz="3200" dirty="0">
                <a:solidFill>
                  <a:schemeClr val="bg2"/>
                </a:solidFill>
              </a:rPr>
            </a:br>
            <a:endParaRPr lang="en-US" sz="4400" dirty="0">
              <a:solidFill>
                <a:schemeClr val="bg2"/>
              </a:solidFill>
            </a:endParaRPr>
          </a:p>
        </p:txBody>
      </p:sp>
      <p:pic>
        <p:nvPicPr>
          <p:cNvPr id="2" name="Picture 1">
            <a:extLst>
              <a:ext uri="{FF2B5EF4-FFF2-40B4-BE49-F238E27FC236}">
                <a16:creationId xmlns:a16="http://schemas.microsoft.com/office/drawing/2014/main" id="{A5519531-C86D-4B86-BFEC-D35FC144456F}"/>
              </a:ext>
            </a:extLst>
          </p:cNvPr>
          <p:cNvPicPr>
            <a:picLocks noChangeAspect="1"/>
          </p:cNvPicPr>
          <p:nvPr/>
        </p:nvPicPr>
        <p:blipFill>
          <a:blip r:embed="rId3"/>
          <a:stretch>
            <a:fillRect/>
          </a:stretch>
        </p:blipFill>
        <p:spPr>
          <a:xfrm>
            <a:off x="2319164" y="2215731"/>
            <a:ext cx="4725493" cy="925037"/>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3EFDC5A0-A41E-4F53-BA94-CF33CC6E4EB3}"/>
              </a:ext>
            </a:extLst>
          </p:cNvPr>
          <p:cNvPicPr>
            <a:picLocks noChangeAspect="1"/>
          </p:cNvPicPr>
          <p:nvPr/>
        </p:nvPicPr>
        <p:blipFill>
          <a:blip r:embed="rId4"/>
          <a:stretch>
            <a:fillRect/>
          </a:stretch>
        </p:blipFill>
        <p:spPr>
          <a:xfrm>
            <a:off x="7534798" y="4280148"/>
            <a:ext cx="1411775" cy="625470"/>
          </a:xfrm>
          <a:prstGeom prst="rect">
            <a:avLst/>
          </a:prstGeom>
        </p:spPr>
      </p:pic>
    </p:spTree>
    <p:extLst>
      <p:ext uri="{BB962C8B-B14F-4D97-AF65-F5344CB8AC3E}">
        <p14:creationId xmlns:p14="http://schemas.microsoft.com/office/powerpoint/2010/main" val="22496405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684106" y="2390449"/>
            <a:ext cx="5349152" cy="331800"/>
          </a:xfrm>
          <a:prstGeom prst="rect">
            <a:avLst/>
          </a:prstGeom>
          <a:noFill/>
          <a:ln>
            <a:noFill/>
          </a:ln>
        </p:spPr>
        <p:txBody>
          <a:bodyPr spcFirstLastPara="1" wrap="square" lIns="91425" tIns="91425" rIns="91425" bIns="91425" anchor="ctr" anchorCtr="0">
            <a:noAutofit/>
          </a:bodyPr>
          <a:lstStyle/>
          <a:p>
            <a:r>
              <a:rPr lang="en-US" sz="2000" b="1" dirty="0">
                <a:solidFill>
                  <a:schemeClr val="bg2"/>
                </a:solidFill>
              </a:rPr>
              <a:t>       SQL - Delete Data</a:t>
            </a:r>
          </a:p>
          <a:p>
            <a:br>
              <a:rPr lang="en-US" sz="3200" dirty="0">
                <a:solidFill>
                  <a:schemeClr val="bg2"/>
                </a:solidFill>
              </a:rPr>
            </a:br>
            <a:endParaRPr lang="en-US" sz="11500" dirty="0">
              <a:solidFill>
                <a:schemeClr val="bg2"/>
              </a:solidFill>
            </a:endParaRPr>
          </a:p>
        </p:txBody>
      </p:sp>
      <p:pic>
        <p:nvPicPr>
          <p:cNvPr id="4" name="Picture 3">
            <a:extLst>
              <a:ext uri="{FF2B5EF4-FFF2-40B4-BE49-F238E27FC236}">
                <a16:creationId xmlns:a16="http://schemas.microsoft.com/office/drawing/2014/main" id="{F3773AE1-F770-4635-8E16-B9C28311ABC6}"/>
              </a:ext>
            </a:extLst>
          </p:cNvPr>
          <p:cNvPicPr>
            <a:picLocks noChangeAspect="1"/>
          </p:cNvPicPr>
          <p:nvPr/>
        </p:nvPicPr>
        <p:blipFill>
          <a:blip r:embed="rId3"/>
          <a:stretch>
            <a:fillRect/>
          </a:stretch>
        </p:blipFill>
        <p:spPr>
          <a:xfrm>
            <a:off x="2258382" y="1961856"/>
            <a:ext cx="5276416" cy="667695"/>
          </a:xfrm>
          <a:prstGeom prst="rect">
            <a:avLst/>
          </a:prstGeom>
          <a:ln>
            <a:noFill/>
          </a:ln>
          <a:effectLst>
            <a:outerShdw blurRad="292100" dist="139700" dir="2700000" algn="tl" rotWithShape="0">
              <a:srgbClr val="333333">
                <a:alpha val="65000"/>
              </a:srgbClr>
            </a:outerShdw>
          </a:effectLst>
        </p:spPr>
      </p:pic>
      <p:pic>
        <p:nvPicPr>
          <p:cNvPr id="8" name="Picture 7">
            <a:extLst>
              <a:ext uri="{FF2B5EF4-FFF2-40B4-BE49-F238E27FC236}">
                <a16:creationId xmlns:a16="http://schemas.microsoft.com/office/drawing/2014/main" id="{F152853B-AF9C-4831-84CE-EDD6C1D436FA}"/>
              </a:ext>
            </a:extLst>
          </p:cNvPr>
          <p:cNvPicPr>
            <a:picLocks noChangeAspect="1"/>
          </p:cNvPicPr>
          <p:nvPr/>
        </p:nvPicPr>
        <p:blipFill>
          <a:blip r:embed="rId4"/>
          <a:stretch>
            <a:fillRect/>
          </a:stretch>
        </p:blipFill>
        <p:spPr>
          <a:xfrm>
            <a:off x="7534798" y="4280148"/>
            <a:ext cx="1411775" cy="625470"/>
          </a:xfrm>
          <a:prstGeom prst="rect">
            <a:avLst/>
          </a:prstGeom>
        </p:spPr>
      </p:pic>
    </p:spTree>
    <p:extLst>
      <p:ext uri="{BB962C8B-B14F-4D97-AF65-F5344CB8AC3E}">
        <p14:creationId xmlns:p14="http://schemas.microsoft.com/office/powerpoint/2010/main" val="18836988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67581" y="2651706"/>
            <a:ext cx="6604968" cy="331800"/>
          </a:xfrm>
          <a:prstGeom prst="rect">
            <a:avLst/>
          </a:prstGeom>
          <a:noFill/>
          <a:ln>
            <a:noFill/>
          </a:ln>
        </p:spPr>
        <p:txBody>
          <a:bodyPr spcFirstLastPara="1" wrap="square" lIns="91425" tIns="91425" rIns="91425" bIns="91425" anchor="ctr" anchorCtr="0">
            <a:noAutofit/>
          </a:bodyPr>
          <a:lstStyle/>
          <a:p>
            <a:r>
              <a:rPr lang="en-US" sz="2000" b="1" dirty="0">
                <a:solidFill>
                  <a:schemeClr val="bg2"/>
                </a:solidFill>
              </a:rPr>
              <a:t>ALTER TABLE - ADD Column</a:t>
            </a:r>
          </a:p>
          <a:p>
            <a:br>
              <a:rPr lang="en-US" sz="2000" dirty="0"/>
            </a:br>
            <a:br>
              <a:rPr lang="en-US" sz="3200" dirty="0">
                <a:solidFill>
                  <a:schemeClr val="bg2"/>
                </a:solidFill>
              </a:rPr>
            </a:br>
            <a:r>
              <a:rPr lang="en-US" dirty="0"/>
              <a:t>The ALTER TABLE statement is used to add, delete, or modify columns in an existing table.</a:t>
            </a:r>
          </a:p>
          <a:p>
            <a:r>
              <a:rPr lang="en-US" dirty="0"/>
              <a:t>The ALTER TABLE statement is also used to add and drop various constraints on an existing table.</a:t>
            </a:r>
          </a:p>
          <a:p>
            <a:endParaRPr lang="en-US" sz="11500" dirty="0">
              <a:solidFill>
                <a:schemeClr val="bg2"/>
              </a:solidFill>
            </a:endParaRPr>
          </a:p>
        </p:txBody>
      </p:sp>
      <p:pic>
        <p:nvPicPr>
          <p:cNvPr id="8" name="Picture 7">
            <a:extLst>
              <a:ext uri="{FF2B5EF4-FFF2-40B4-BE49-F238E27FC236}">
                <a16:creationId xmlns:a16="http://schemas.microsoft.com/office/drawing/2014/main" id="{F152853B-AF9C-4831-84CE-EDD6C1D436FA}"/>
              </a:ext>
            </a:extLst>
          </p:cNvPr>
          <p:cNvPicPr>
            <a:picLocks noChangeAspect="1"/>
          </p:cNvPicPr>
          <p:nvPr/>
        </p:nvPicPr>
        <p:blipFill>
          <a:blip r:embed="rId3"/>
          <a:stretch>
            <a:fillRect/>
          </a:stretch>
        </p:blipFill>
        <p:spPr>
          <a:xfrm>
            <a:off x="7534798" y="4280148"/>
            <a:ext cx="1411775" cy="625470"/>
          </a:xfrm>
          <a:prstGeom prst="rect">
            <a:avLst/>
          </a:prstGeom>
        </p:spPr>
      </p:pic>
      <p:pic>
        <p:nvPicPr>
          <p:cNvPr id="3" name="Picture 2">
            <a:extLst>
              <a:ext uri="{FF2B5EF4-FFF2-40B4-BE49-F238E27FC236}">
                <a16:creationId xmlns:a16="http://schemas.microsoft.com/office/drawing/2014/main" id="{9F1235F4-3630-9A4B-9CD9-4276CDD12CF7}"/>
              </a:ext>
            </a:extLst>
          </p:cNvPr>
          <p:cNvPicPr>
            <a:picLocks noChangeAspect="1"/>
          </p:cNvPicPr>
          <p:nvPr/>
        </p:nvPicPr>
        <p:blipFill>
          <a:blip r:embed="rId4"/>
          <a:stretch>
            <a:fillRect/>
          </a:stretch>
        </p:blipFill>
        <p:spPr>
          <a:xfrm>
            <a:off x="3000647" y="3111748"/>
            <a:ext cx="4152900" cy="1168400"/>
          </a:xfrm>
          <a:prstGeom prst="rect">
            <a:avLst/>
          </a:prstGeom>
        </p:spPr>
      </p:pic>
    </p:spTree>
    <p:extLst>
      <p:ext uri="{BB962C8B-B14F-4D97-AF65-F5344CB8AC3E}">
        <p14:creationId xmlns:p14="http://schemas.microsoft.com/office/powerpoint/2010/main" val="2428359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67581" y="2651706"/>
            <a:ext cx="6604968" cy="331800"/>
          </a:xfrm>
          <a:prstGeom prst="rect">
            <a:avLst/>
          </a:prstGeom>
          <a:noFill/>
          <a:ln>
            <a:noFill/>
          </a:ln>
        </p:spPr>
        <p:txBody>
          <a:bodyPr spcFirstLastPara="1" wrap="square" lIns="91425" tIns="91425" rIns="91425" bIns="91425" anchor="ctr" anchorCtr="0">
            <a:noAutofit/>
          </a:bodyPr>
          <a:lstStyle/>
          <a:p>
            <a:r>
              <a:rPr lang="en-US" sz="2000" b="1" dirty="0">
                <a:solidFill>
                  <a:schemeClr val="bg2"/>
                </a:solidFill>
              </a:rPr>
              <a:t>ALTER TABLE - Drop Column</a:t>
            </a:r>
          </a:p>
          <a:p>
            <a:br>
              <a:rPr lang="en-US" sz="2000" dirty="0"/>
            </a:br>
            <a:br>
              <a:rPr lang="en-US" sz="3200" dirty="0">
                <a:solidFill>
                  <a:schemeClr val="bg2"/>
                </a:solidFill>
              </a:rPr>
            </a:br>
            <a:r>
              <a:rPr lang="en-US" dirty="0"/>
              <a:t>The ALTER TABLE statement is used to add, delete, or modify columns in an existing table.</a:t>
            </a:r>
          </a:p>
          <a:p>
            <a:r>
              <a:rPr lang="en-US" dirty="0"/>
              <a:t>The ALTER TABLE statement is also used to add and drop various constraints on an existing table.</a:t>
            </a:r>
          </a:p>
          <a:p>
            <a:endParaRPr lang="en-US" sz="11500" dirty="0">
              <a:solidFill>
                <a:schemeClr val="bg2"/>
              </a:solidFill>
            </a:endParaRPr>
          </a:p>
        </p:txBody>
      </p:sp>
      <p:pic>
        <p:nvPicPr>
          <p:cNvPr id="8" name="Picture 7">
            <a:extLst>
              <a:ext uri="{FF2B5EF4-FFF2-40B4-BE49-F238E27FC236}">
                <a16:creationId xmlns:a16="http://schemas.microsoft.com/office/drawing/2014/main" id="{F152853B-AF9C-4831-84CE-EDD6C1D436FA}"/>
              </a:ext>
            </a:extLst>
          </p:cNvPr>
          <p:cNvPicPr>
            <a:picLocks noChangeAspect="1"/>
          </p:cNvPicPr>
          <p:nvPr/>
        </p:nvPicPr>
        <p:blipFill>
          <a:blip r:embed="rId3"/>
          <a:stretch>
            <a:fillRect/>
          </a:stretch>
        </p:blipFill>
        <p:spPr>
          <a:xfrm>
            <a:off x="7534798" y="4280148"/>
            <a:ext cx="1411775" cy="625470"/>
          </a:xfrm>
          <a:prstGeom prst="rect">
            <a:avLst/>
          </a:prstGeom>
        </p:spPr>
      </p:pic>
      <p:pic>
        <p:nvPicPr>
          <p:cNvPr id="4" name="Picture 3">
            <a:extLst>
              <a:ext uri="{FF2B5EF4-FFF2-40B4-BE49-F238E27FC236}">
                <a16:creationId xmlns:a16="http://schemas.microsoft.com/office/drawing/2014/main" id="{5319566A-A800-0F47-A8B7-6107E070120D}"/>
              </a:ext>
            </a:extLst>
          </p:cNvPr>
          <p:cNvPicPr>
            <a:picLocks noChangeAspect="1"/>
          </p:cNvPicPr>
          <p:nvPr/>
        </p:nvPicPr>
        <p:blipFill>
          <a:blip r:embed="rId4"/>
          <a:stretch>
            <a:fillRect/>
          </a:stretch>
        </p:blipFill>
        <p:spPr>
          <a:xfrm>
            <a:off x="2688470" y="3124448"/>
            <a:ext cx="4076700" cy="1155700"/>
          </a:xfrm>
          <a:prstGeom prst="rect">
            <a:avLst/>
          </a:prstGeom>
        </p:spPr>
      </p:pic>
    </p:spTree>
    <p:extLst>
      <p:ext uri="{BB962C8B-B14F-4D97-AF65-F5344CB8AC3E}">
        <p14:creationId xmlns:p14="http://schemas.microsoft.com/office/powerpoint/2010/main" val="3262408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pic>
        <p:nvPicPr>
          <p:cNvPr id="7" name="Picture 6">
            <a:extLst>
              <a:ext uri="{FF2B5EF4-FFF2-40B4-BE49-F238E27FC236}">
                <a16:creationId xmlns:a16="http://schemas.microsoft.com/office/drawing/2014/main" id="{4E12A64A-CC10-1A4B-ABED-85DC96B2C26C}"/>
              </a:ext>
            </a:extLst>
          </p:cNvPr>
          <p:cNvPicPr>
            <a:picLocks noChangeAspect="1"/>
          </p:cNvPicPr>
          <p:nvPr/>
        </p:nvPicPr>
        <p:blipFill>
          <a:blip r:embed="rId3"/>
          <a:stretch>
            <a:fillRect/>
          </a:stretch>
        </p:blipFill>
        <p:spPr>
          <a:xfrm>
            <a:off x="874286" y="477583"/>
            <a:ext cx="7408477" cy="4224025"/>
          </a:xfrm>
          <a:prstGeom prst="rect">
            <a:avLst/>
          </a:prstGeom>
          <a:ln>
            <a:noFill/>
          </a:ln>
          <a:effectLst>
            <a:outerShdw blurRad="292100" dist="139700" dir="2700000" algn="tl" rotWithShape="0">
              <a:srgbClr val="333333">
                <a:alpha val="65000"/>
              </a:srgb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41455" y="2599454"/>
            <a:ext cx="6604968" cy="331800"/>
          </a:xfrm>
          <a:prstGeom prst="rect">
            <a:avLst/>
          </a:prstGeom>
          <a:noFill/>
          <a:ln>
            <a:noFill/>
          </a:ln>
        </p:spPr>
        <p:txBody>
          <a:bodyPr spcFirstLastPara="1" wrap="square" lIns="91425" tIns="91425" rIns="91425" bIns="91425" anchor="ctr" anchorCtr="0">
            <a:noAutofit/>
          </a:bodyPr>
          <a:lstStyle/>
          <a:p>
            <a:r>
              <a:rPr lang="en-US" sz="2800" b="1" dirty="0">
                <a:solidFill>
                  <a:schemeClr val="bg2"/>
                </a:solidFill>
              </a:rPr>
              <a:t>SQL Constraints</a:t>
            </a:r>
          </a:p>
          <a:p>
            <a:br>
              <a:rPr lang="en-US" sz="3200" dirty="0">
                <a:solidFill>
                  <a:schemeClr val="bg2"/>
                </a:solidFill>
              </a:rPr>
            </a:br>
            <a:r>
              <a:rPr lang="en-US" dirty="0"/>
              <a:t>SQL constraints are used to specify rules for the data in a table.</a:t>
            </a:r>
          </a:p>
          <a:p>
            <a:r>
              <a:rPr lang="en-US" dirty="0"/>
              <a:t>Constraints are used to limit the type of data that can go into a table. This ensures the accuracy and reliability of the data in the table. If there is any violation between the constraint and the data action, the action is aborted.</a:t>
            </a:r>
          </a:p>
          <a:p>
            <a:endParaRPr lang="en-US" sz="11500" dirty="0">
              <a:solidFill>
                <a:schemeClr val="bg2"/>
              </a:solidFill>
            </a:endParaRPr>
          </a:p>
        </p:txBody>
      </p:sp>
      <p:pic>
        <p:nvPicPr>
          <p:cNvPr id="5" name="Picture 4">
            <a:extLst>
              <a:ext uri="{FF2B5EF4-FFF2-40B4-BE49-F238E27FC236}">
                <a16:creationId xmlns:a16="http://schemas.microsoft.com/office/drawing/2014/main" id="{EBE7FA85-AAAC-6448-AEF4-EE987DB487CA}"/>
              </a:ext>
            </a:extLst>
          </p:cNvPr>
          <p:cNvPicPr>
            <a:picLocks noChangeAspect="1"/>
          </p:cNvPicPr>
          <p:nvPr/>
        </p:nvPicPr>
        <p:blipFill>
          <a:blip r:embed="rId3"/>
          <a:stretch>
            <a:fillRect/>
          </a:stretch>
        </p:blipFill>
        <p:spPr>
          <a:xfrm>
            <a:off x="1663338" y="2843731"/>
            <a:ext cx="6426926" cy="1601576"/>
          </a:xfrm>
          <a:prstGeom prst="rect">
            <a:avLst/>
          </a:prstGeom>
        </p:spPr>
      </p:pic>
    </p:spTree>
    <p:extLst>
      <p:ext uri="{BB962C8B-B14F-4D97-AF65-F5344CB8AC3E}">
        <p14:creationId xmlns:p14="http://schemas.microsoft.com/office/powerpoint/2010/main" val="9488659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84998" y="2042106"/>
            <a:ext cx="6604968" cy="331800"/>
          </a:xfrm>
          <a:prstGeom prst="rect">
            <a:avLst/>
          </a:prstGeom>
          <a:noFill/>
          <a:ln>
            <a:noFill/>
          </a:ln>
        </p:spPr>
        <p:txBody>
          <a:bodyPr spcFirstLastPara="1" wrap="square" lIns="91425" tIns="91425" rIns="91425" bIns="91425" anchor="ctr" anchorCtr="0">
            <a:noAutofit/>
          </a:bodyPr>
          <a:lstStyle/>
          <a:p>
            <a:r>
              <a:rPr lang="en-US" sz="2800" b="1" dirty="0">
                <a:solidFill>
                  <a:schemeClr val="bg2"/>
                </a:solidFill>
              </a:rPr>
              <a:t>SQL Auto Increment</a:t>
            </a:r>
          </a:p>
          <a:p>
            <a:br>
              <a:rPr lang="en-US" sz="3200" dirty="0">
                <a:solidFill>
                  <a:schemeClr val="bg2"/>
                </a:solidFill>
              </a:rPr>
            </a:br>
            <a:r>
              <a:rPr lang="en-US" dirty="0"/>
              <a:t>CREATE TABLE Persons (</a:t>
            </a:r>
            <a:br>
              <a:rPr lang="en-US" sz="3200" dirty="0"/>
            </a:br>
            <a:r>
              <a:rPr lang="en-US" dirty="0"/>
              <a:t>    </a:t>
            </a:r>
            <a:r>
              <a:rPr lang="en-US" dirty="0" err="1"/>
              <a:t>Personid</a:t>
            </a:r>
            <a:r>
              <a:rPr lang="en-US" dirty="0"/>
              <a:t> </a:t>
            </a:r>
            <a:r>
              <a:rPr lang="en-US" dirty="0" err="1"/>
              <a:t>int</a:t>
            </a:r>
            <a:r>
              <a:rPr lang="en-US" dirty="0"/>
              <a:t> NOT NULL AUTO_INCREMENT,</a:t>
            </a:r>
            <a:br>
              <a:rPr lang="en-US" sz="3200" dirty="0"/>
            </a:br>
            <a:r>
              <a:rPr lang="en-US" dirty="0"/>
              <a:t>    </a:t>
            </a:r>
            <a:r>
              <a:rPr lang="en-US" dirty="0" err="1"/>
              <a:t>LastName</a:t>
            </a:r>
            <a:r>
              <a:rPr lang="en-US" dirty="0"/>
              <a:t> varchar(255) NOT NULL,</a:t>
            </a:r>
            <a:br>
              <a:rPr lang="en-US" sz="3200" dirty="0"/>
            </a:br>
            <a:r>
              <a:rPr lang="en-US" dirty="0"/>
              <a:t>    FirstName varchar(255),</a:t>
            </a:r>
            <a:br>
              <a:rPr lang="en-US" sz="3200" dirty="0"/>
            </a:br>
            <a:r>
              <a:rPr lang="en-US" dirty="0"/>
              <a:t>    Age </a:t>
            </a:r>
            <a:r>
              <a:rPr lang="en-US" dirty="0" err="1"/>
              <a:t>int</a:t>
            </a:r>
            <a:r>
              <a:rPr lang="en-US" dirty="0"/>
              <a:t>,</a:t>
            </a:r>
            <a:br>
              <a:rPr lang="en-US" sz="3200" dirty="0"/>
            </a:br>
            <a:r>
              <a:rPr lang="en-US" dirty="0"/>
              <a:t>    PRIMARY KEY (</a:t>
            </a:r>
            <a:r>
              <a:rPr lang="en-US" dirty="0" err="1"/>
              <a:t>Personid</a:t>
            </a:r>
            <a:r>
              <a:rPr lang="en-US" dirty="0"/>
              <a:t>)</a:t>
            </a:r>
            <a:br>
              <a:rPr lang="en-US" sz="3200" dirty="0"/>
            </a:br>
            <a:r>
              <a:rPr lang="en-US" dirty="0"/>
              <a:t>);</a:t>
            </a:r>
            <a:endParaRPr lang="en-US" sz="3200" dirty="0">
              <a:solidFill>
                <a:schemeClr val="bg2"/>
              </a:solidFill>
            </a:endParaRPr>
          </a:p>
          <a:p>
            <a:r>
              <a:rPr lang="en-US" dirty="0"/>
              <a:t>Or</a:t>
            </a:r>
          </a:p>
          <a:p>
            <a:r>
              <a:rPr lang="en-US" dirty="0" err="1"/>
              <a:t>Personid</a:t>
            </a:r>
            <a:r>
              <a:rPr lang="en-US" dirty="0"/>
              <a:t> </a:t>
            </a:r>
            <a:r>
              <a:rPr lang="en-US" dirty="0" err="1"/>
              <a:t>int</a:t>
            </a:r>
            <a:r>
              <a:rPr lang="en-US" dirty="0"/>
              <a:t> </a:t>
            </a:r>
            <a:r>
              <a:rPr lang="en-US" b="1" dirty="0"/>
              <a:t>IDENTITY</a:t>
            </a:r>
            <a:r>
              <a:rPr lang="en-US" dirty="0"/>
              <a:t>(</a:t>
            </a:r>
            <a:r>
              <a:rPr lang="en-US" b="1" dirty="0"/>
              <a:t>1</a:t>
            </a:r>
            <a:r>
              <a:rPr lang="en-US" dirty="0"/>
              <a:t>,</a:t>
            </a:r>
            <a:r>
              <a:rPr lang="en-US" b="1" dirty="0"/>
              <a:t>1</a:t>
            </a:r>
            <a:r>
              <a:rPr lang="en-US" dirty="0"/>
              <a:t>) </a:t>
            </a:r>
            <a:r>
              <a:rPr lang="en-US" b="1" dirty="0"/>
              <a:t>PRIMARY KEY</a:t>
            </a:r>
            <a:r>
              <a:rPr lang="en-US" dirty="0"/>
              <a:t>,</a:t>
            </a:r>
            <a:endParaRPr lang="en-US" sz="11500" dirty="0">
              <a:solidFill>
                <a:schemeClr val="bg2"/>
              </a:solidFill>
            </a:endParaRPr>
          </a:p>
        </p:txBody>
      </p:sp>
    </p:spTree>
    <p:extLst>
      <p:ext uri="{BB962C8B-B14F-4D97-AF65-F5344CB8AC3E}">
        <p14:creationId xmlns:p14="http://schemas.microsoft.com/office/powerpoint/2010/main" val="3486307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84998" y="2042106"/>
            <a:ext cx="6604968" cy="331800"/>
          </a:xfrm>
          <a:prstGeom prst="rect">
            <a:avLst/>
          </a:prstGeom>
          <a:noFill/>
          <a:ln>
            <a:noFill/>
          </a:ln>
        </p:spPr>
        <p:txBody>
          <a:bodyPr spcFirstLastPara="1" wrap="square" lIns="91425" tIns="91425" rIns="91425" bIns="91425" anchor="ctr" anchorCtr="0">
            <a:noAutofit/>
          </a:bodyPr>
          <a:lstStyle/>
          <a:p>
            <a:r>
              <a:rPr lang="en-US" sz="2800" b="1" dirty="0">
                <a:solidFill>
                  <a:schemeClr val="bg2"/>
                </a:solidFill>
              </a:rPr>
              <a:t>SQL Not Null</a:t>
            </a:r>
          </a:p>
          <a:p>
            <a:br>
              <a:rPr lang="en-US" sz="3200" dirty="0">
                <a:solidFill>
                  <a:schemeClr val="bg2"/>
                </a:solidFill>
              </a:rPr>
            </a:br>
            <a:r>
              <a:rPr lang="en-US" dirty="0"/>
              <a:t>CREATE TABLE Persons (</a:t>
            </a:r>
            <a:br>
              <a:rPr lang="en-US" dirty="0"/>
            </a:br>
            <a:r>
              <a:rPr lang="en-US" dirty="0"/>
              <a:t>    ID </a:t>
            </a:r>
            <a:r>
              <a:rPr lang="en-US" dirty="0" err="1"/>
              <a:t>int</a:t>
            </a:r>
            <a:r>
              <a:rPr lang="en-US" dirty="0"/>
              <a:t> NOT NULL,</a:t>
            </a:r>
            <a:br>
              <a:rPr lang="en-US" dirty="0"/>
            </a:br>
            <a:r>
              <a:rPr lang="en-US" dirty="0"/>
              <a:t>    </a:t>
            </a:r>
            <a:r>
              <a:rPr lang="en-US" dirty="0" err="1"/>
              <a:t>LastName</a:t>
            </a:r>
            <a:r>
              <a:rPr lang="en-US" dirty="0"/>
              <a:t> varchar(255) NOT NULL,</a:t>
            </a:r>
            <a:br>
              <a:rPr lang="en-US" dirty="0"/>
            </a:br>
            <a:r>
              <a:rPr lang="en-US" dirty="0"/>
              <a:t>    FirstName varchar(255) NOT NULL,</a:t>
            </a:r>
            <a:br>
              <a:rPr lang="en-US" dirty="0"/>
            </a:br>
            <a:r>
              <a:rPr lang="en-US" dirty="0"/>
              <a:t>    Age </a:t>
            </a:r>
            <a:r>
              <a:rPr lang="en-US" dirty="0" err="1"/>
              <a:t>int</a:t>
            </a:r>
            <a:br>
              <a:rPr lang="en-US" dirty="0"/>
            </a:br>
            <a:r>
              <a:rPr lang="en-US" dirty="0"/>
              <a:t>);</a:t>
            </a:r>
            <a:endParaRPr lang="en-US" sz="11500" dirty="0">
              <a:solidFill>
                <a:schemeClr val="bg2"/>
              </a:solidFill>
            </a:endParaRPr>
          </a:p>
        </p:txBody>
      </p:sp>
    </p:spTree>
    <p:extLst>
      <p:ext uri="{BB962C8B-B14F-4D97-AF65-F5344CB8AC3E}">
        <p14:creationId xmlns:p14="http://schemas.microsoft.com/office/powerpoint/2010/main" val="35316101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84998" y="2860711"/>
            <a:ext cx="6604968" cy="331800"/>
          </a:xfrm>
          <a:prstGeom prst="rect">
            <a:avLst/>
          </a:prstGeom>
          <a:noFill/>
          <a:ln>
            <a:noFill/>
          </a:ln>
        </p:spPr>
        <p:txBody>
          <a:bodyPr spcFirstLastPara="1" wrap="square" lIns="91425" tIns="91425" rIns="91425" bIns="91425" anchor="ctr" anchorCtr="0">
            <a:noAutofit/>
          </a:bodyPr>
          <a:lstStyle/>
          <a:p>
            <a:r>
              <a:rPr lang="en-US" sz="2400" b="1" dirty="0">
                <a:solidFill>
                  <a:schemeClr val="bg2"/>
                </a:solidFill>
              </a:rPr>
              <a:t>SQL UNIQUE Constraint</a:t>
            </a:r>
          </a:p>
          <a:p>
            <a:endParaRPr lang="en-US" sz="3200" dirty="0">
              <a:solidFill>
                <a:schemeClr val="bg2"/>
              </a:solidFill>
            </a:endParaRPr>
          </a:p>
          <a:p>
            <a:r>
              <a:rPr lang="en-US" dirty="0"/>
              <a:t>The UNIQUE constraint ensures that all values in a column are different.</a:t>
            </a:r>
          </a:p>
          <a:p>
            <a:r>
              <a:rPr lang="en-US" dirty="0"/>
              <a:t>Both the UNIQUE and PRIMARY KEY constraints provide a guarantee for uniqueness for a column or set of columns.</a:t>
            </a:r>
          </a:p>
          <a:p>
            <a:r>
              <a:rPr lang="en-US" dirty="0"/>
              <a:t>A PRIMARY KEY constraint automatically has a UNIQUE constraint.</a:t>
            </a:r>
          </a:p>
          <a:p>
            <a:r>
              <a:rPr lang="en-US" dirty="0"/>
              <a:t>However, you can have many UNIQUE constraints per table, but only one PRIMARY KEY constraint per table.</a:t>
            </a:r>
          </a:p>
          <a:p>
            <a:endParaRPr lang="en-US" sz="11500" dirty="0">
              <a:solidFill>
                <a:schemeClr val="bg2"/>
              </a:solidFill>
            </a:endParaRPr>
          </a:p>
        </p:txBody>
      </p:sp>
      <p:pic>
        <p:nvPicPr>
          <p:cNvPr id="3" name="Picture 2">
            <a:extLst>
              <a:ext uri="{FF2B5EF4-FFF2-40B4-BE49-F238E27FC236}">
                <a16:creationId xmlns:a16="http://schemas.microsoft.com/office/drawing/2014/main" id="{24C06109-32AA-E748-AD6A-3F6C869A2C67}"/>
              </a:ext>
            </a:extLst>
          </p:cNvPr>
          <p:cNvPicPr>
            <a:picLocks noChangeAspect="1"/>
          </p:cNvPicPr>
          <p:nvPr/>
        </p:nvPicPr>
        <p:blipFill rotWithShape="1">
          <a:blip r:embed="rId3"/>
          <a:srcRect l="4267" t="10874" r="5631" b="14897"/>
          <a:stretch/>
        </p:blipFill>
        <p:spPr>
          <a:xfrm>
            <a:off x="2821577" y="3405052"/>
            <a:ext cx="3762103" cy="975360"/>
          </a:xfrm>
          <a:prstGeom prst="rect">
            <a:avLst/>
          </a:prstGeom>
        </p:spPr>
      </p:pic>
    </p:spTree>
    <p:extLst>
      <p:ext uri="{BB962C8B-B14F-4D97-AF65-F5344CB8AC3E}">
        <p14:creationId xmlns:p14="http://schemas.microsoft.com/office/powerpoint/2010/main" val="155267167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84998" y="2860711"/>
            <a:ext cx="6604968" cy="331800"/>
          </a:xfrm>
          <a:prstGeom prst="rect">
            <a:avLst/>
          </a:prstGeom>
          <a:noFill/>
          <a:ln>
            <a:noFill/>
          </a:ln>
        </p:spPr>
        <p:txBody>
          <a:bodyPr spcFirstLastPara="1" wrap="square" lIns="91425" tIns="91425" rIns="91425" bIns="91425" anchor="ctr" anchorCtr="0">
            <a:noAutofit/>
          </a:bodyPr>
          <a:lstStyle/>
          <a:p>
            <a:r>
              <a:rPr lang="en-US" sz="1800" b="1" dirty="0">
                <a:solidFill>
                  <a:schemeClr val="bg2"/>
                </a:solidFill>
              </a:rPr>
              <a:t>SQL PRIMARY KEY Constraint</a:t>
            </a:r>
          </a:p>
          <a:p>
            <a:endParaRPr lang="en-US" sz="3200" dirty="0">
              <a:solidFill>
                <a:schemeClr val="bg2"/>
              </a:solidFill>
            </a:endParaRPr>
          </a:p>
          <a:p>
            <a:r>
              <a:rPr lang="en-US" dirty="0"/>
              <a:t>The PRIMARY KEY constraint uniquely identifies each record in a table.</a:t>
            </a:r>
          </a:p>
          <a:p>
            <a:r>
              <a:rPr lang="en-US" dirty="0"/>
              <a:t>Primary keys must contain UNIQUE values, and cannot contain NULL values.</a:t>
            </a:r>
          </a:p>
          <a:p>
            <a:r>
              <a:rPr lang="en-US" dirty="0"/>
              <a:t>A table can have only ONE primary key; and in the table, this primary key can consist of single or multiple columns (fields).</a:t>
            </a:r>
          </a:p>
          <a:p>
            <a:br>
              <a:rPr lang="en-US" dirty="0"/>
            </a:br>
            <a:endParaRPr lang="en-US" sz="11500" dirty="0">
              <a:solidFill>
                <a:schemeClr val="bg2"/>
              </a:solidFill>
            </a:endParaRPr>
          </a:p>
        </p:txBody>
      </p:sp>
      <p:pic>
        <p:nvPicPr>
          <p:cNvPr id="4" name="Picture 3">
            <a:extLst>
              <a:ext uri="{FF2B5EF4-FFF2-40B4-BE49-F238E27FC236}">
                <a16:creationId xmlns:a16="http://schemas.microsoft.com/office/drawing/2014/main" id="{54FD6631-34C8-C64F-9700-BC98E5127841}"/>
              </a:ext>
            </a:extLst>
          </p:cNvPr>
          <p:cNvPicPr>
            <a:picLocks noChangeAspect="1"/>
          </p:cNvPicPr>
          <p:nvPr/>
        </p:nvPicPr>
        <p:blipFill rotWithShape="1">
          <a:blip r:embed="rId3"/>
          <a:srcRect l="5955" t="17086" r="12575" b="15545"/>
          <a:stretch/>
        </p:blipFill>
        <p:spPr>
          <a:xfrm>
            <a:off x="2246812" y="2926080"/>
            <a:ext cx="4990012" cy="1676346"/>
          </a:xfrm>
          <a:prstGeom prst="rect">
            <a:avLst/>
          </a:prstGeom>
        </p:spPr>
      </p:pic>
    </p:spTree>
    <p:extLst>
      <p:ext uri="{BB962C8B-B14F-4D97-AF65-F5344CB8AC3E}">
        <p14:creationId xmlns:p14="http://schemas.microsoft.com/office/powerpoint/2010/main" val="227417738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84998" y="2860711"/>
            <a:ext cx="6604968" cy="331800"/>
          </a:xfrm>
          <a:prstGeom prst="rect">
            <a:avLst/>
          </a:prstGeom>
          <a:noFill/>
          <a:ln>
            <a:noFill/>
          </a:ln>
        </p:spPr>
        <p:txBody>
          <a:bodyPr spcFirstLastPara="1" wrap="square" lIns="91425" tIns="91425" rIns="91425" bIns="91425" anchor="ctr" anchorCtr="0">
            <a:noAutofit/>
          </a:bodyPr>
          <a:lstStyle/>
          <a:p>
            <a:r>
              <a:rPr lang="en-US" sz="1800" b="1" dirty="0">
                <a:solidFill>
                  <a:schemeClr val="bg2"/>
                </a:solidFill>
              </a:rPr>
              <a:t>SQL Foreign KEY Constraint</a:t>
            </a:r>
          </a:p>
          <a:p>
            <a:endParaRPr lang="en-US" sz="3200" dirty="0">
              <a:solidFill>
                <a:schemeClr val="bg2"/>
              </a:solidFill>
            </a:endParaRPr>
          </a:p>
          <a:p>
            <a:r>
              <a:rPr lang="en-US" dirty="0"/>
              <a:t>The FOREIGN KEY constraint is used to prevent actions that would destroy links between tables.</a:t>
            </a:r>
          </a:p>
          <a:p>
            <a:r>
              <a:rPr lang="en-US" dirty="0"/>
              <a:t>A FOREIGN KEY is a field (or collection of fields) in one table, that refers to the </a:t>
            </a:r>
            <a:r>
              <a:rPr lang="en-US" dirty="0">
                <a:hlinkClick r:id="rId3"/>
              </a:rPr>
              <a:t>PRIMARY KEY</a:t>
            </a:r>
            <a:r>
              <a:rPr lang="en-US" dirty="0"/>
              <a:t> in another table.</a:t>
            </a:r>
          </a:p>
          <a:p>
            <a:r>
              <a:rPr lang="en-US" dirty="0"/>
              <a:t>The table with the foreign key is called the child table, and the table with the primary key is called the referenced or parent table.</a:t>
            </a:r>
          </a:p>
          <a:p>
            <a:br>
              <a:rPr lang="en-US" dirty="0"/>
            </a:br>
            <a:endParaRPr lang="en-US" sz="11500" dirty="0">
              <a:solidFill>
                <a:schemeClr val="bg2"/>
              </a:solidFill>
            </a:endParaRPr>
          </a:p>
        </p:txBody>
      </p:sp>
      <p:pic>
        <p:nvPicPr>
          <p:cNvPr id="4" name="Picture 3">
            <a:extLst>
              <a:ext uri="{FF2B5EF4-FFF2-40B4-BE49-F238E27FC236}">
                <a16:creationId xmlns:a16="http://schemas.microsoft.com/office/drawing/2014/main" id="{54FD6631-34C8-C64F-9700-BC98E5127841}"/>
              </a:ext>
            </a:extLst>
          </p:cNvPr>
          <p:cNvPicPr>
            <a:picLocks noChangeAspect="1"/>
          </p:cNvPicPr>
          <p:nvPr/>
        </p:nvPicPr>
        <p:blipFill rotWithShape="1">
          <a:blip r:embed="rId4"/>
          <a:srcRect l="5955" t="17086" r="12575" b="15545"/>
          <a:stretch/>
        </p:blipFill>
        <p:spPr>
          <a:xfrm>
            <a:off x="2386149" y="3026611"/>
            <a:ext cx="4990012" cy="1676346"/>
          </a:xfrm>
          <a:prstGeom prst="rect">
            <a:avLst/>
          </a:prstGeom>
        </p:spPr>
      </p:pic>
    </p:spTree>
    <p:extLst>
      <p:ext uri="{BB962C8B-B14F-4D97-AF65-F5344CB8AC3E}">
        <p14:creationId xmlns:p14="http://schemas.microsoft.com/office/powerpoint/2010/main" val="399111042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398210" y="2590745"/>
            <a:ext cx="6604968" cy="331800"/>
          </a:xfrm>
          <a:prstGeom prst="rect">
            <a:avLst/>
          </a:prstGeom>
          <a:noFill/>
          <a:ln>
            <a:noFill/>
          </a:ln>
        </p:spPr>
        <p:txBody>
          <a:bodyPr spcFirstLastPara="1" wrap="square" lIns="91425" tIns="91425" rIns="91425" bIns="91425" anchor="ctr" anchorCtr="0">
            <a:noAutofit/>
          </a:bodyPr>
          <a:lstStyle/>
          <a:p>
            <a:r>
              <a:rPr lang="en-US" sz="1800" b="1" dirty="0">
                <a:solidFill>
                  <a:schemeClr val="bg2"/>
                </a:solidFill>
              </a:rPr>
              <a:t>SQL Joins</a:t>
            </a:r>
            <a:endParaRPr lang="en-US" sz="3200" dirty="0">
              <a:solidFill>
                <a:schemeClr val="bg2"/>
              </a:solidFill>
            </a:endParaRPr>
          </a:p>
          <a:p>
            <a:r>
              <a:rPr lang="en-US" dirty="0"/>
              <a:t>SQL JOIN</a:t>
            </a:r>
          </a:p>
          <a:p>
            <a:r>
              <a:rPr lang="en-US" dirty="0"/>
              <a:t>A JOIN clause is used to combine rows from two or more tables, based on a related column between them.</a:t>
            </a:r>
          </a:p>
          <a:p>
            <a:r>
              <a:rPr lang="en-US" dirty="0"/>
              <a:t>Let's look at a selection from the "Orders" table:</a:t>
            </a:r>
          </a:p>
          <a:p>
            <a:br>
              <a:rPr lang="en-US" dirty="0"/>
            </a:br>
            <a:endParaRPr lang="en-US" sz="11500" dirty="0">
              <a:solidFill>
                <a:schemeClr val="bg2"/>
              </a:solidFill>
            </a:endParaRPr>
          </a:p>
        </p:txBody>
      </p:sp>
      <p:pic>
        <p:nvPicPr>
          <p:cNvPr id="3" name="Picture 2">
            <a:extLst>
              <a:ext uri="{FF2B5EF4-FFF2-40B4-BE49-F238E27FC236}">
                <a16:creationId xmlns:a16="http://schemas.microsoft.com/office/drawing/2014/main" id="{BBB271D0-E3C2-4147-AE3A-830E4ED87B79}"/>
              </a:ext>
            </a:extLst>
          </p:cNvPr>
          <p:cNvPicPr>
            <a:picLocks noChangeAspect="1"/>
          </p:cNvPicPr>
          <p:nvPr/>
        </p:nvPicPr>
        <p:blipFill>
          <a:blip r:embed="rId3"/>
          <a:stretch>
            <a:fillRect/>
          </a:stretch>
        </p:blipFill>
        <p:spPr>
          <a:xfrm>
            <a:off x="2959100" y="2424193"/>
            <a:ext cx="3691010" cy="1930093"/>
          </a:xfrm>
          <a:prstGeom prst="rect">
            <a:avLst/>
          </a:prstGeom>
        </p:spPr>
      </p:pic>
    </p:spTree>
    <p:extLst>
      <p:ext uri="{BB962C8B-B14F-4D97-AF65-F5344CB8AC3E}">
        <p14:creationId xmlns:p14="http://schemas.microsoft.com/office/powerpoint/2010/main" val="283382886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06622" y="2381738"/>
            <a:ext cx="6604968" cy="331800"/>
          </a:xfrm>
          <a:prstGeom prst="rect">
            <a:avLst/>
          </a:prstGeom>
          <a:noFill/>
          <a:ln>
            <a:noFill/>
          </a:ln>
        </p:spPr>
        <p:txBody>
          <a:bodyPr spcFirstLastPara="1" wrap="square" lIns="91425" tIns="91425" rIns="91425" bIns="91425" anchor="ctr" anchorCtr="0">
            <a:noAutofit/>
          </a:bodyPr>
          <a:lstStyle/>
          <a:p>
            <a:r>
              <a:rPr lang="en-US" sz="2000" b="1" dirty="0">
                <a:solidFill>
                  <a:schemeClr val="bg2"/>
                </a:solidFill>
              </a:rPr>
              <a:t>What is an ER diagram?</a:t>
            </a:r>
          </a:p>
          <a:p>
            <a:br>
              <a:rPr lang="en-US" dirty="0"/>
            </a:br>
            <a:br>
              <a:rPr lang="en-US" dirty="0"/>
            </a:br>
            <a:endParaRPr lang="en-US" sz="11500" dirty="0">
              <a:solidFill>
                <a:schemeClr val="bg2"/>
              </a:solidFill>
            </a:endParaRPr>
          </a:p>
        </p:txBody>
      </p:sp>
      <p:sp>
        <p:nvSpPr>
          <p:cNvPr id="2" name="Rectangle 1">
            <a:extLst>
              <a:ext uri="{FF2B5EF4-FFF2-40B4-BE49-F238E27FC236}">
                <a16:creationId xmlns:a16="http://schemas.microsoft.com/office/drawing/2014/main" id="{7618F01E-9D05-4C46-812A-4847BB06C43E}"/>
              </a:ext>
            </a:extLst>
          </p:cNvPr>
          <p:cNvSpPr/>
          <p:nvPr/>
        </p:nvSpPr>
        <p:spPr>
          <a:xfrm>
            <a:off x="1389259" y="1726090"/>
            <a:ext cx="6004318" cy="2677656"/>
          </a:xfrm>
          <a:prstGeom prst="rect">
            <a:avLst/>
          </a:prstGeom>
        </p:spPr>
        <p:txBody>
          <a:bodyPr wrap="square">
            <a:spAutoFit/>
          </a:bodyPr>
          <a:lstStyle/>
          <a:p>
            <a:r>
              <a:rPr lang="en-US" dirty="0">
                <a:solidFill>
                  <a:srgbClr val="282C33"/>
                </a:solidFill>
                <a:latin typeface="Euphemia UCAS" panose="020B0503040102020104" pitchFamily="34" charset="-79"/>
                <a:cs typeface="Euphemia UCAS" panose="020B0503040102020104" pitchFamily="34" charset="-79"/>
              </a:rPr>
              <a:t>An Entity Relationship (ER) Diagram is a type of flowchart that illustrates how “entities” such as people, objects or concepts relate to each other within a system. ER Diagrams are most often used to design or debug relational databases in the fields of software engineering, business information systems, education and research. Also known as ERDs or ER Models, they use a defined set of symbols such as rectangles, diamonds, ovals and connecting lines to depict the interconnectedness of entities, relationships and their attributes. They mirror grammatical structure, with entities as nouns and relationships as verbs.</a:t>
            </a:r>
          </a:p>
          <a:p>
            <a:br>
              <a:rPr lang="en-US" dirty="0">
                <a:latin typeface="Euphemia UCAS" panose="020B0503040102020104" pitchFamily="34" charset="-79"/>
                <a:cs typeface="Euphemia UCAS" panose="020B0503040102020104" pitchFamily="34" charset="-79"/>
              </a:rPr>
            </a:br>
            <a:endParaRPr lang="en-US" dirty="0">
              <a:latin typeface="Euphemia UCAS" panose="020B0503040102020104" pitchFamily="34" charset="-79"/>
              <a:cs typeface="Euphemia UCAS" panose="020B0503040102020104" pitchFamily="34" charset="-79"/>
            </a:endParaRPr>
          </a:p>
        </p:txBody>
      </p:sp>
    </p:spTree>
    <p:extLst>
      <p:ext uri="{BB962C8B-B14F-4D97-AF65-F5344CB8AC3E}">
        <p14:creationId xmlns:p14="http://schemas.microsoft.com/office/powerpoint/2010/main" val="46694026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06622" y="2381738"/>
            <a:ext cx="6604968" cy="331800"/>
          </a:xfrm>
          <a:prstGeom prst="rect">
            <a:avLst/>
          </a:prstGeom>
          <a:noFill/>
          <a:ln>
            <a:noFill/>
          </a:ln>
        </p:spPr>
        <p:txBody>
          <a:bodyPr spcFirstLastPara="1" wrap="square" lIns="91425" tIns="91425" rIns="91425" bIns="91425" anchor="ctr" anchorCtr="0">
            <a:noAutofit/>
          </a:bodyPr>
          <a:lstStyle/>
          <a:p>
            <a:r>
              <a:rPr lang="en-US" sz="2000" b="1" dirty="0">
                <a:solidFill>
                  <a:schemeClr val="bg2"/>
                </a:solidFill>
              </a:rPr>
              <a:t>What is an ER diagram?</a:t>
            </a:r>
          </a:p>
          <a:p>
            <a:br>
              <a:rPr lang="en-US" dirty="0"/>
            </a:br>
            <a:br>
              <a:rPr lang="en-US" dirty="0"/>
            </a:br>
            <a:endParaRPr lang="en-US" sz="11500" dirty="0">
              <a:solidFill>
                <a:schemeClr val="bg2"/>
              </a:solidFill>
            </a:endParaRPr>
          </a:p>
        </p:txBody>
      </p:sp>
      <p:pic>
        <p:nvPicPr>
          <p:cNvPr id="4" name="Graphic 3">
            <a:extLst>
              <a:ext uri="{FF2B5EF4-FFF2-40B4-BE49-F238E27FC236}">
                <a16:creationId xmlns:a16="http://schemas.microsoft.com/office/drawing/2014/main" id="{4D700449-CD2A-A14F-8806-578F834E11E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123602" y="1663337"/>
            <a:ext cx="5087096" cy="2917372"/>
          </a:xfrm>
          <a:prstGeom prst="rect">
            <a:avLst/>
          </a:prstGeom>
        </p:spPr>
      </p:pic>
    </p:spTree>
    <p:extLst>
      <p:ext uri="{BB962C8B-B14F-4D97-AF65-F5344CB8AC3E}">
        <p14:creationId xmlns:p14="http://schemas.microsoft.com/office/powerpoint/2010/main" val="390746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22119" y="1107427"/>
            <a:ext cx="2053248"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solidFill>
                  <a:schemeClr val="dk2"/>
                </a:solidFill>
                <a:latin typeface="Fira Sans Extra Condensed"/>
                <a:ea typeface="Fira Sans Extra Condensed"/>
                <a:cs typeface="Fira Sans Extra Condensed"/>
                <a:sym typeface="Fira Sans Extra Condensed"/>
              </a:rPr>
              <a:t>What is SQL</a:t>
            </a:r>
            <a:endParaRPr sz="3200" b="1" dirty="0">
              <a:solidFill>
                <a:schemeClr val="dk2"/>
              </a:solidFill>
              <a:latin typeface="Fira Sans Extra Condensed"/>
              <a:ea typeface="Fira Sans Extra Condensed"/>
              <a:cs typeface="Fira Sans Extra Condensed"/>
              <a:sym typeface="Fira Sans Extra Condensed"/>
            </a:endParaRPr>
          </a:p>
        </p:txBody>
      </p:sp>
      <p:sp>
        <p:nvSpPr>
          <p:cNvPr id="48" name="Google Shape;199;p20">
            <a:extLst>
              <a:ext uri="{FF2B5EF4-FFF2-40B4-BE49-F238E27FC236}">
                <a16:creationId xmlns:a16="http://schemas.microsoft.com/office/drawing/2014/main" id="{D4FCDAE2-D41D-4506-852A-E8C672DA5915}"/>
              </a:ext>
            </a:extLst>
          </p:cNvPr>
          <p:cNvSpPr txBox="1"/>
          <p:nvPr/>
        </p:nvSpPr>
        <p:spPr>
          <a:xfrm>
            <a:off x="1222119" y="2715446"/>
            <a:ext cx="6752300" cy="331800"/>
          </a:xfrm>
          <a:prstGeom prst="rect">
            <a:avLst/>
          </a:prstGeom>
          <a:noFill/>
          <a:ln>
            <a:noFill/>
          </a:ln>
        </p:spPr>
        <p:txBody>
          <a:bodyPr spcFirstLastPara="1" wrap="square" lIns="91425" tIns="91425" rIns="91425" bIns="91425" anchor="ctr" anchorCtr="0">
            <a:noAutofit/>
          </a:bodyPr>
          <a:lstStyle/>
          <a:p>
            <a:r>
              <a:rPr lang="en-US" sz="1600" dirty="0"/>
              <a:t>SQL (pronounced “</a:t>
            </a:r>
            <a:r>
              <a:rPr lang="en-US" sz="1600" dirty="0" err="1"/>
              <a:t>ess</a:t>
            </a:r>
            <a:r>
              <a:rPr lang="en-US" sz="1600" dirty="0"/>
              <a:t>-que-el”) stands for Structured Query Language. SQL is used to communicate with a database. According to ANSI (American National Standards Institute), it is the standard language for relational database management systems. SQL statements are used to perform tasks such as update data on a database, or retrieve data from a database. Some common relational database management systems that use SQL are: Oracle, Sybase, Microsoft SQL Server, Access, Ingres, etc.</a:t>
            </a:r>
          </a:p>
          <a:p>
            <a:br>
              <a:rPr lang="en-US" sz="1600" dirty="0"/>
            </a:br>
            <a:endParaRPr dirty="0">
              <a:solidFill>
                <a:schemeClr val="dk1"/>
              </a:solidFill>
              <a:latin typeface="Roboto"/>
              <a:ea typeface="Roboto"/>
              <a:cs typeface="Roboto"/>
              <a:sym typeface="Roboto"/>
            </a:endParaRPr>
          </a:p>
        </p:txBody>
      </p:sp>
      <p:pic>
        <p:nvPicPr>
          <p:cNvPr id="50" name="Picture 49">
            <a:extLst>
              <a:ext uri="{FF2B5EF4-FFF2-40B4-BE49-F238E27FC236}">
                <a16:creationId xmlns:a16="http://schemas.microsoft.com/office/drawing/2014/main" id="{EB5C5BAE-C6C1-4A9C-BE02-18F3CFAE0AAD}"/>
              </a:ext>
            </a:extLst>
          </p:cNvPr>
          <p:cNvPicPr>
            <a:picLocks noChangeAspect="1"/>
          </p:cNvPicPr>
          <p:nvPr/>
        </p:nvPicPr>
        <p:blipFill>
          <a:blip r:embed="rId3"/>
          <a:stretch>
            <a:fillRect/>
          </a:stretch>
        </p:blipFill>
        <p:spPr>
          <a:xfrm>
            <a:off x="7534798" y="4280148"/>
            <a:ext cx="1411775" cy="625470"/>
          </a:xfrm>
          <a:prstGeom prst="rect">
            <a:avLst/>
          </a:prstGeom>
        </p:spPr>
      </p:pic>
    </p:spTree>
    <p:extLst>
      <p:ext uri="{BB962C8B-B14F-4D97-AF65-F5344CB8AC3E}">
        <p14:creationId xmlns:p14="http://schemas.microsoft.com/office/powerpoint/2010/main" val="14028924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22119" y="1107427"/>
            <a:ext cx="2053248"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solidFill>
                  <a:schemeClr val="dk2"/>
                </a:solidFill>
                <a:latin typeface="Fira Sans Extra Condensed"/>
                <a:ea typeface="Fira Sans Extra Condensed"/>
                <a:cs typeface="Fira Sans Extra Condensed"/>
                <a:sym typeface="Fira Sans Extra Condensed"/>
              </a:rPr>
              <a:t>What is SQL</a:t>
            </a:r>
            <a:endParaRPr sz="3200" b="1" dirty="0">
              <a:solidFill>
                <a:schemeClr val="dk2"/>
              </a:solidFill>
              <a:latin typeface="Fira Sans Extra Condensed"/>
              <a:ea typeface="Fira Sans Extra Condensed"/>
              <a:cs typeface="Fira Sans Extra Condensed"/>
              <a:sym typeface="Fira Sans Extra Condensed"/>
            </a:endParaRPr>
          </a:p>
        </p:txBody>
      </p:sp>
      <p:sp>
        <p:nvSpPr>
          <p:cNvPr id="48" name="Google Shape;199;p20">
            <a:extLst>
              <a:ext uri="{FF2B5EF4-FFF2-40B4-BE49-F238E27FC236}">
                <a16:creationId xmlns:a16="http://schemas.microsoft.com/office/drawing/2014/main" id="{D4FCDAE2-D41D-4506-852A-E8C672DA5915}"/>
              </a:ext>
            </a:extLst>
          </p:cNvPr>
          <p:cNvSpPr txBox="1"/>
          <p:nvPr/>
        </p:nvSpPr>
        <p:spPr>
          <a:xfrm>
            <a:off x="1222119" y="2534692"/>
            <a:ext cx="6752300" cy="331800"/>
          </a:xfrm>
          <a:prstGeom prst="rect">
            <a:avLst/>
          </a:prstGeom>
          <a:noFill/>
          <a:ln>
            <a:noFill/>
          </a:ln>
        </p:spPr>
        <p:txBody>
          <a:bodyPr spcFirstLastPara="1" wrap="square" lIns="91425" tIns="91425" rIns="91425" bIns="91425" anchor="ctr" anchorCtr="0">
            <a:noAutofit/>
          </a:bodyPr>
          <a:lstStyle/>
          <a:p>
            <a:r>
              <a:rPr lang="en-US" sz="1600" dirty="0"/>
              <a:t>Although most database systems use SQL, most of them also have their own additional proprietary extensions that are usually only used on their system. However, the standard SQL commands such as “Select”, “Insert”, “Update”, “Delete”, “Create”, and “Drop” can be used to accomplish almost everything that one needs to do with a database. This tutorial will provide you with the instruction on the basics of each of these commands as well as allow you to put them to practice using the SQL Interpreter.</a:t>
            </a:r>
            <a:endParaRPr sz="1600" dirty="0">
              <a:solidFill>
                <a:schemeClr val="dk1"/>
              </a:solidFill>
              <a:latin typeface="Roboto"/>
              <a:ea typeface="Roboto"/>
              <a:cs typeface="Roboto"/>
              <a:sym typeface="Roboto"/>
            </a:endParaRPr>
          </a:p>
        </p:txBody>
      </p:sp>
      <p:pic>
        <p:nvPicPr>
          <p:cNvPr id="50" name="Picture 49">
            <a:extLst>
              <a:ext uri="{FF2B5EF4-FFF2-40B4-BE49-F238E27FC236}">
                <a16:creationId xmlns:a16="http://schemas.microsoft.com/office/drawing/2014/main" id="{EB5C5BAE-C6C1-4A9C-BE02-18F3CFAE0AAD}"/>
              </a:ext>
            </a:extLst>
          </p:cNvPr>
          <p:cNvPicPr>
            <a:picLocks noChangeAspect="1"/>
          </p:cNvPicPr>
          <p:nvPr/>
        </p:nvPicPr>
        <p:blipFill>
          <a:blip r:embed="rId3"/>
          <a:stretch>
            <a:fillRect/>
          </a:stretch>
        </p:blipFill>
        <p:spPr>
          <a:xfrm>
            <a:off x="7534798" y="4280148"/>
            <a:ext cx="1411775" cy="625470"/>
          </a:xfrm>
          <a:prstGeom prst="rect">
            <a:avLst/>
          </a:prstGeom>
        </p:spPr>
      </p:pic>
    </p:spTree>
    <p:extLst>
      <p:ext uri="{BB962C8B-B14F-4D97-AF65-F5344CB8AC3E}">
        <p14:creationId xmlns:p14="http://schemas.microsoft.com/office/powerpoint/2010/main" val="41845831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9" name="Google Shape;189;p20"/>
          <p:cNvSpPr txBox="1">
            <a:spLocks noGrp="1"/>
          </p:cNvSpPr>
          <p:nvPr>
            <p:ph type="title" idx="4294967295"/>
          </p:nvPr>
        </p:nvSpPr>
        <p:spPr>
          <a:xfrm>
            <a:off x="1182908" y="779005"/>
            <a:ext cx="8237538" cy="21907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t>SQL</a:t>
            </a:r>
            <a:endParaRPr dirty="0"/>
          </a:p>
        </p:txBody>
      </p:sp>
      <p:pic>
        <p:nvPicPr>
          <p:cNvPr id="5" name="Picture 4">
            <a:extLst>
              <a:ext uri="{FF2B5EF4-FFF2-40B4-BE49-F238E27FC236}">
                <a16:creationId xmlns:a16="http://schemas.microsoft.com/office/drawing/2014/main" id="{A5A483BB-4DFC-49F9-A68B-AC8C2429C1C8}"/>
              </a:ext>
            </a:extLst>
          </p:cNvPr>
          <p:cNvPicPr>
            <a:picLocks noChangeAspect="1"/>
          </p:cNvPicPr>
          <p:nvPr/>
        </p:nvPicPr>
        <p:blipFill>
          <a:blip r:embed="rId3"/>
          <a:stretch>
            <a:fillRect/>
          </a:stretch>
        </p:blipFill>
        <p:spPr>
          <a:xfrm>
            <a:off x="2507065" y="1111827"/>
            <a:ext cx="4547960" cy="3481056"/>
          </a:xfrm>
          <a:prstGeom prst="rect">
            <a:avLst/>
          </a:prstGeom>
          <a:ln>
            <a:noFill/>
          </a:ln>
          <a:effectLst>
            <a:outerShdw blurRad="292100" dist="139700" dir="2700000" algn="tl" rotWithShape="0">
              <a:srgbClr val="333333">
                <a:alpha val="65000"/>
              </a:srgbClr>
            </a:outerShdw>
          </a:effectLst>
        </p:spPr>
      </p:pic>
      <p:pic>
        <p:nvPicPr>
          <p:cNvPr id="7" name="Picture 6">
            <a:extLst>
              <a:ext uri="{FF2B5EF4-FFF2-40B4-BE49-F238E27FC236}">
                <a16:creationId xmlns:a16="http://schemas.microsoft.com/office/drawing/2014/main" id="{6B6EE4A5-CFB2-43E9-814D-021925E2AF92}"/>
              </a:ext>
            </a:extLst>
          </p:cNvPr>
          <p:cNvPicPr>
            <a:picLocks noChangeAspect="1"/>
          </p:cNvPicPr>
          <p:nvPr/>
        </p:nvPicPr>
        <p:blipFill>
          <a:blip r:embed="rId4"/>
          <a:stretch>
            <a:fillRect/>
          </a:stretch>
        </p:blipFill>
        <p:spPr>
          <a:xfrm>
            <a:off x="7534798" y="4280148"/>
            <a:ext cx="1411775" cy="625470"/>
          </a:xfrm>
          <a:prstGeom prst="rect">
            <a:avLst/>
          </a:prstGeom>
        </p:spPr>
      </p:pic>
    </p:spTree>
    <p:extLst>
      <p:ext uri="{BB962C8B-B14F-4D97-AF65-F5344CB8AC3E}">
        <p14:creationId xmlns:p14="http://schemas.microsoft.com/office/powerpoint/2010/main" val="3932078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22119" y="1107427"/>
            <a:ext cx="2488644" cy="331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3200" b="1" dirty="0">
                <a:solidFill>
                  <a:schemeClr val="dk2"/>
                </a:solidFill>
                <a:latin typeface="Fira Sans Extra Condensed"/>
                <a:ea typeface="Fira Sans Extra Condensed"/>
                <a:cs typeface="Fira Sans Extra Condensed"/>
                <a:sym typeface="Fira Sans Extra Condensed"/>
              </a:rPr>
              <a:t>Table Basics</a:t>
            </a:r>
            <a:endParaRPr sz="3200" b="1" dirty="0">
              <a:solidFill>
                <a:schemeClr val="dk2"/>
              </a:solidFill>
              <a:latin typeface="Fira Sans Extra Condensed"/>
              <a:ea typeface="Fira Sans Extra Condensed"/>
              <a:cs typeface="Fira Sans Extra Condensed"/>
              <a:sym typeface="Fira Sans Extra Condensed"/>
            </a:endParaRPr>
          </a:p>
        </p:txBody>
      </p:sp>
      <p:sp>
        <p:nvSpPr>
          <p:cNvPr id="48" name="Google Shape;199;p20">
            <a:extLst>
              <a:ext uri="{FF2B5EF4-FFF2-40B4-BE49-F238E27FC236}">
                <a16:creationId xmlns:a16="http://schemas.microsoft.com/office/drawing/2014/main" id="{D4FCDAE2-D41D-4506-852A-E8C672DA5915}"/>
              </a:ext>
            </a:extLst>
          </p:cNvPr>
          <p:cNvSpPr txBox="1"/>
          <p:nvPr/>
        </p:nvSpPr>
        <p:spPr>
          <a:xfrm>
            <a:off x="1222119" y="2202892"/>
            <a:ext cx="6752300" cy="331800"/>
          </a:xfrm>
          <a:prstGeom prst="rect">
            <a:avLst/>
          </a:prstGeom>
          <a:noFill/>
          <a:ln>
            <a:noFill/>
          </a:ln>
        </p:spPr>
        <p:txBody>
          <a:bodyPr spcFirstLastPara="1" wrap="square" lIns="91425" tIns="91425" rIns="91425" bIns="91425" anchor="ctr" anchorCtr="0">
            <a:noAutofit/>
          </a:bodyPr>
          <a:lstStyle/>
          <a:p>
            <a:r>
              <a:rPr lang="en-US" sz="1600" dirty="0"/>
              <a:t>A relational database system contains one or more objects called tables. The data or information for the database are stored in these tables. Tables are uniquely identified by their names and are comprised of columns and rows. Columns contain the column name, data type, and any other attributes for the column. Rows contain the records or data for the columns. Here is a sample table called “weather”.</a:t>
            </a:r>
            <a:endParaRPr sz="1800" dirty="0">
              <a:solidFill>
                <a:schemeClr val="dk1"/>
              </a:solidFill>
              <a:latin typeface="Roboto"/>
              <a:ea typeface="Roboto"/>
              <a:cs typeface="Roboto"/>
              <a:sym typeface="Roboto"/>
            </a:endParaRPr>
          </a:p>
        </p:txBody>
      </p:sp>
      <p:pic>
        <p:nvPicPr>
          <p:cNvPr id="3" name="Picture 2">
            <a:extLst>
              <a:ext uri="{FF2B5EF4-FFF2-40B4-BE49-F238E27FC236}">
                <a16:creationId xmlns:a16="http://schemas.microsoft.com/office/drawing/2014/main" id="{38AA8E49-8E03-D548-B7DC-3DBE04F1D515}"/>
              </a:ext>
            </a:extLst>
          </p:cNvPr>
          <p:cNvPicPr>
            <a:picLocks noChangeAspect="1"/>
          </p:cNvPicPr>
          <p:nvPr/>
        </p:nvPicPr>
        <p:blipFill rotWithShape="1">
          <a:blip r:embed="rId3"/>
          <a:srcRect t="2644" b="11039"/>
          <a:stretch/>
        </p:blipFill>
        <p:spPr>
          <a:xfrm>
            <a:off x="2147777" y="3149502"/>
            <a:ext cx="5114261" cy="1488559"/>
          </a:xfrm>
          <a:prstGeom prst="rect">
            <a:avLst/>
          </a:prstGeom>
        </p:spPr>
      </p:pic>
    </p:spTree>
    <p:extLst>
      <p:ext uri="{BB962C8B-B14F-4D97-AF65-F5344CB8AC3E}">
        <p14:creationId xmlns:p14="http://schemas.microsoft.com/office/powerpoint/2010/main" val="28479340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00853" y="1107477"/>
            <a:ext cx="4483187" cy="331800"/>
          </a:xfrm>
          <a:prstGeom prst="rect">
            <a:avLst/>
          </a:prstGeom>
          <a:noFill/>
          <a:ln>
            <a:noFill/>
          </a:ln>
        </p:spPr>
        <p:txBody>
          <a:bodyPr spcFirstLastPara="1" wrap="square" lIns="91425" tIns="91425" rIns="91425" bIns="91425" anchor="ctr" anchorCtr="0">
            <a:noAutofit/>
          </a:bodyPr>
          <a:lstStyle/>
          <a:p>
            <a:r>
              <a:rPr lang="en-US" sz="2000" dirty="0">
                <a:solidFill>
                  <a:schemeClr val="bg2"/>
                </a:solidFill>
              </a:rPr>
              <a:t>SQL - Create Table</a:t>
            </a:r>
          </a:p>
        </p:txBody>
      </p:sp>
      <p:sp>
        <p:nvSpPr>
          <p:cNvPr id="48" name="Google Shape;199;p20">
            <a:extLst>
              <a:ext uri="{FF2B5EF4-FFF2-40B4-BE49-F238E27FC236}">
                <a16:creationId xmlns:a16="http://schemas.microsoft.com/office/drawing/2014/main" id="{D4FCDAE2-D41D-4506-852A-E8C672DA5915}"/>
              </a:ext>
            </a:extLst>
          </p:cNvPr>
          <p:cNvSpPr txBox="1"/>
          <p:nvPr/>
        </p:nvSpPr>
        <p:spPr>
          <a:xfrm>
            <a:off x="1200853" y="1124522"/>
            <a:ext cx="7634077" cy="1434630"/>
          </a:xfrm>
          <a:prstGeom prst="rect">
            <a:avLst/>
          </a:prstGeom>
          <a:noFill/>
          <a:ln>
            <a:noFill/>
          </a:ln>
        </p:spPr>
        <p:txBody>
          <a:bodyPr spcFirstLastPara="1" wrap="square" lIns="91425" tIns="91425" rIns="91425" bIns="91425" anchor="ctr" anchorCtr="0">
            <a:noAutofit/>
          </a:bodyPr>
          <a:lstStyle/>
          <a:p>
            <a:pPr marL="285750" indent="-285750">
              <a:buFont typeface="Wingdings" panose="05000000000000000000" pitchFamily="2" charset="2"/>
              <a:buChar char="Ø"/>
            </a:pPr>
            <a:r>
              <a:rPr lang="en-US" sz="1600" dirty="0"/>
              <a:t>Using the SQL CREATE TABLE statement you can create a table in a database.</a:t>
            </a:r>
          </a:p>
        </p:txBody>
      </p:sp>
      <p:pic>
        <p:nvPicPr>
          <p:cNvPr id="5" name="Picture 4">
            <a:extLst>
              <a:ext uri="{FF2B5EF4-FFF2-40B4-BE49-F238E27FC236}">
                <a16:creationId xmlns:a16="http://schemas.microsoft.com/office/drawing/2014/main" id="{C43ABD72-934E-5747-B375-B7DEDE906F17}"/>
              </a:ext>
            </a:extLst>
          </p:cNvPr>
          <p:cNvPicPr>
            <a:picLocks noChangeAspect="1"/>
          </p:cNvPicPr>
          <p:nvPr/>
        </p:nvPicPr>
        <p:blipFill rotWithShape="1">
          <a:blip r:embed="rId3"/>
          <a:srcRect l="7488" t="21836" r="47772" b="8103"/>
          <a:stretch/>
        </p:blipFill>
        <p:spPr>
          <a:xfrm>
            <a:off x="1796902" y="2244397"/>
            <a:ext cx="2721935" cy="1742814"/>
          </a:xfrm>
          <a:prstGeom prst="rect">
            <a:avLst/>
          </a:prstGeom>
        </p:spPr>
      </p:pic>
      <p:pic>
        <p:nvPicPr>
          <p:cNvPr id="12" name="Picture 11">
            <a:extLst>
              <a:ext uri="{FF2B5EF4-FFF2-40B4-BE49-F238E27FC236}">
                <a16:creationId xmlns:a16="http://schemas.microsoft.com/office/drawing/2014/main" id="{806A4FAB-B119-6C4A-8AFD-8BA7FBDFB4C9}"/>
              </a:ext>
            </a:extLst>
          </p:cNvPr>
          <p:cNvPicPr>
            <a:picLocks noChangeAspect="1"/>
          </p:cNvPicPr>
          <p:nvPr/>
        </p:nvPicPr>
        <p:blipFill rotWithShape="1">
          <a:blip r:embed="rId4"/>
          <a:srcRect l="-3283" r="36444"/>
          <a:stretch/>
        </p:blipFill>
        <p:spPr>
          <a:xfrm>
            <a:off x="4535724" y="2244397"/>
            <a:ext cx="3285085" cy="1742814"/>
          </a:xfrm>
          <a:prstGeom prst="rect">
            <a:avLst/>
          </a:prstGeom>
        </p:spPr>
      </p:pic>
    </p:spTree>
    <p:extLst>
      <p:ext uri="{BB962C8B-B14F-4D97-AF65-F5344CB8AC3E}">
        <p14:creationId xmlns:p14="http://schemas.microsoft.com/office/powerpoint/2010/main" val="22920474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00853" y="1107477"/>
            <a:ext cx="4483187" cy="331800"/>
          </a:xfrm>
          <a:prstGeom prst="rect">
            <a:avLst/>
          </a:prstGeom>
          <a:noFill/>
          <a:ln>
            <a:noFill/>
          </a:ln>
        </p:spPr>
        <p:txBody>
          <a:bodyPr spcFirstLastPara="1" wrap="square" lIns="91425" tIns="91425" rIns="91425" bIns="91425" anchor="ctr" anchorCtr="0">
            <a:noAutofit/>
          </a:bodyPr>
          <a:lstStyle/>
          <a:p>
            <a:r>
              <a:rPr lang="en-US" sz="2000" dirty="0">
                <a:solidFill>
                  <a:schemeClr val="bg2"/>
                </a:solidFill>
              </a:rPr>
              <a:t>SQL - Datatype</a:t>
            </a:r>
          </a:p>
        </p:txBody>
      </p:sp>
      <p:sp>
        <p:nvSpPr>
          <p:cNvPr id="48" name="Google Shape;199;p20">
            <a:extLst>
              <a:ext uri="{FF2B5EF4-FFF2-40B4-BE49-F238E27FC236}">
                <a16:creationId xmlns:a16="http://schemas.microsoft.com/office/drawing/2014/main" id="{D4FCDAE2-D41D-4506-852A-E8C672DA5915}"/>
              </a:ext>
            </a:extLst>
          </p:cNvPr>
          <p:cNvSpPr txBox="1"/>
          <p:nvPr/>
        </p:nvSpPr>
        <p:spPr>
          <a:xfrm>
            <a:off x="1200853" y="2624866"/>
            <a:ext cx="7028747" cy="837928"/>
          </a:xfrm>
          <a:prstGeom prst="rect">
            <a:avLst/>
          </a:prstGeom>
          <a:noFill/>
          <a:ln>
            <a:noFill/>
          </a:ln>
        </p:spPr>
        <p:txBody>
          <a:bodyPr spcFirstLastPara="1" wrap="square" lIns="91425" tIns="91425" rIns="91425" bIns="91425" anchor="ctr" anchorCtr="0">
            <a:noAutofit/>
          </a:bodyPr>
          <a:lstStyle/>
          <a:p>
            <a:pPr marL="285750" indent="-285750">
              <a:buFont typeface="Wingdings" pitchFamily="2" charset="2"/>
              <a:buChar char="q"/>
            </a:pPr>
            <a:r>
              <a:rPr lang="en-US" b="1" dirty="0"/>
              <a:t>INT</a:t>
            </a:r>
            <a:r>
              <a:rPr lang="en-US" dirty="0"/>
              <a:t> − A normal-sized integer that can be signed or unsigned. If signed, the allowable range is from -2147483648 to 2147483647. If unsigned, the allowable range is from 0 to 4294967295. You can specify a width of up to 11 digits.</a:t>
            </a:r>
          </a:p>
          <a:p>
            <a:pPr marL="285750" indent="-285750">
              <a:buFont typeface="Wingdings" pitchFamily="2" charset="2"/>
              <a:buChar char="q"/>
            </a:pPr>
            <a:r>
              <a:rPr lang="en-US" b="1" dirty="0"/>
              <a:t>VARCHAR(M)</a:t>
            </a:r>
            <a:r>
              <a:rPr lang="en-US" dirty="0"/>
              <a:t> − A variable-length string between 1 and 255 characters in length. For example, VARCHAR(25). You must define a length when creating a VARCHAR field.</a:t>
            </a:r>
          </a:p>
          <a:p>
            <a:pPr marL="285750" indent="-285750">
              <a:buFont typeface="Wingdings" pitchFamily="2" charset="2"/>
              <a:buChar char="q"/>
            </a:pPr>
            <a:r>
              <a:rPr lang="en-US" b="1" dirty="0"/>
              <a:t>DATE</a:t>
            </a:r>
            <a:r>
              <a:rPr lang="en-US" dirty="0"/>
              <a:t> − A date in YYYY-MM-DD format, between 1000-01-01 and 9999-12-31. For example, December 30</a:t>
            </a:r>
            <a:r>
              <a:rPr lang="en-US" baseline="30000" dirty="0"/>
              <a:t>th</a:t>
            </a:r>
            <a:r>
              <a:rPr lang="en-US" dirty="0"/>
              <a:t>, 1973 would be stored as 1973-12-30.</a:t>
            </a:r>
          </a:p>
          <a:p>
            <a:pPr marL="285750" indent="-285750">
              <a:buFont typeface="Wingdings" pitchFamily="2" charset="2"/>
              <a:buChar char="q"/>
            </a:pPr>
            <a:r>
              <a:rPr lang="en-US" b="1" dirty="0"/>
              <a:t>TIMESTAMP</a:t>
            </a:r>
            <a:r>
              <a:rPr lang="en-US" dirty="0"/>
              <a:t> − A timestamp between midnight, January 1</a:t>
            </a:r>
            <a:r>
              <a:rPr lang="en-US" baseline="30000" dirty="0"/>
              <a:t>st</a:t>
            </a:r>
            <a:r>
              <a:rPr lang="en-US" dirty="0"/>
              <a:t>, 1970 and sometime in 2037. This looks like the previous DATETIME format, only without the hyphens between numbers; 3:30 in the afternoon on December 30</a:t>
            </a:r>
            <a:r>
              <a:rPr lang="en-US" baseline="30000" dirty="0"/>
              <a:t>th</a:t>
            </a:r>
            <a:r>
              <a:rPr lang="en-US" dirty="0"/>
              <a:t>, 1973 would be stored as 19731230153000 ( YYYYMMDDHHMMSS ).</a:t>
            </a:r>
          </a:p>
          <a:p>
            <a:pPr marL="285750" indent="-285750">
              <a:buFont typeface="Wingdings" pitchFamily="2" charset="2"/>
              <a:buChar char="q"/>
            </a:pPr>
            <a:endParaRPr lang="en-US" dirty="0"/>
          </a:p>
          <a:p>
            <a:pPr marL="285750" indent="-285750">
              <a:buFont typeface="Wingdings" pitchFamily="2" charset="2"/>
              <a:buChar char="q"/>
            </a:pPr>
            <a:endParaRPr lang="en-US" dirty="0"/>
          </a:p>
        </p:txBody>
      </p:sp>
    </p:spTree>
    <p:extLst>
      <p:ext uri="{BB962C8B-B14F-4D97-AF65-F5344CB8AC3E}">
        <p14:creationId xmlns:p14="http://schemas.microsoft.com/office/powerpoint/2010/main" val="2337805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98" name="Google Shape;198;p20"/>
          <p:cNvSpPr txBox="1"/>
          <p:nvPr/>
        </p:nvSpPr>
        <p:spPr>
          <a:xfrm>
            <a:off x="1200853" y="1107477"/>
            <a:ext cx="4483187" cy="331800"/>
          </a:xfrm>
          <a:prstGeom prst="rect">
            <a:avLst/>
          </a:prstGeom>
          <a:noFill/>
          <a:ln>
            <a:noFill/>
          </a:ln>
        </p:spPr>
        <p:txBody>
          <a:bodyPr spcFirstLastPara="1" wrap="square" lIns="91425" tIns="91425" rIns="91425" bIns="91425" anchor="ctr" anchorCtr="0">
            <a:noAutofit/>
          </a:bodyPr>
          <a:lstStyle/>
          <a:p>
            <a:r>
              <a:rPr lang="en-US" sz="2000" dirty="0">
                <a:solidFill>
                  <a:schemeClr val="bg2"/>
                </a:solidFill>
              </a:rPr>
              <a:t>SQL – Selecting  Statement</a:t>
            </a:r>
          </a:p>
        </p:txBody>
      </p:sp>
      <p:sp>
        <p:nvSpPr>
          <p:cNvPr id="48" name="Google Shape;199;p20">
            <a:extLst>
              <a:ext uri="{FF2B5EF4-FFF2-40B4-BE49-F238E27FC236}">
                <a16:creationId xmlns:a16="http://schemas.microsoft.com/office/drawing/2014/main" id="{D4FCDAE2-D41D-4506-852A-E8C672DA5915}"/>
              </a:ext>
            </a:extLst>
          </p:cNvPr>
          <p:cNvSpPr txBox="1"/>
          <p:nvPr/>
        </p:nvSpPr>
        <p:spPr>
          <a:xfrm>
            <a:off x="1200854" y="1743739"/>
            <a:ext cx="6847994" cy="651703"/>
          </a:xfrm>
          <a:prstGeom prst="rect">
            <a:avLst/>
          </a:prstGeom>
          <a:noFill/>
          <a:ln>
            <a:noFill/>
          </a:ln>
        </p:spPr>
        <p:txBody>
          <a:bodyPr spcFirstLastPara="1" wrap="square" lIns="91425" tIns="91425" rIns="91425" bIns="91425" anchor="ctr" anchorCtr="0">
            <a:noAutofit/>
          </a:bodyPr>
          <a:lstStyle/>
          <a:p>
            <a:pPr marL="285750" indent="-285750">
              <a:buFont typeface="Wingdings" panose="05000000000000000000" pitchFamily="2" charset="2"/>
              <a:buChar char="Ø"/>
            </a:pPr>
            <a:r>
              <a:rPr lang="en-US" sz="1600" dirty="0"/>
              <a:t>The </a:t>
            </a:r>
            <a:r>
              <a:rPr lang="en-US" sz="1600" b="1" dirty="0"/>
              <a:t>select</a:t>
            </a:r>
            <a:r>
              <a:rPr lang="en-US" sz="1600" dirty="0"/>
              <a:t> statement is used to query the database and retrieve selected data that match the criteria that you specify. Here is the format of a simple select statement:</a:t>
            </a:r>
          </a:p>
        </p:txBody>
      </p:sp>
      <p:pic>
        <p:nvPicPr>
          <p:cNvPr id="4" name="Picture 3">
            <a:extLst>
              <a:ext uri="{FF2B5EF4-FFF2-40B4-BE49-F238E27FC236}">
                <a16:creationId xmlns:a16="http://schemas.microsoft.com/office/drawing/2014/main" id="{50CD1A0F-1087-6144-AF34-D70256B2D79B}"/>
              </a:ext>
            </a:extLst>
          </p:cNvPr>
          <p:cNvPicPr>
            <a:picLocks noChangeAspect="1"/>
          </p:cNvPicPr>
          <p:nvPr/>
        </p:nvPicPr>
        <p:blipFill>
          <a:blip r:embed="rId3"/>
          <a:stretch>
            <a:fillRect/>
          </a:stretch>
        </p:blipFill>
        <p:spPr>
          <a:xfrm>
            <a:off x="1637413" y="2699904"/>
            <a:ext cx="6177516" cy="1071459"/>
          </a:xfrm>
          <a:prstGeom prst="rect">
            <a:avLst/>
          </a:prstGeom>
        </p:spPr>
      </p:pic>
    </p:spTree>
    <p:extLst>
      <p:ext uri="{BB962C8B-B14F-4D97-AF65-F5344CB8AC3E}">
        <p14:creationId xmlns:p14="http://schemas.microsoft.com/office/powerpoint/2010/main" val="3210368854"/>
      </p:ext>
    </p:extLst>
  </p:cSld>
  <p:clrMapOvr>
    <a:masterClrMapping/>
  </p:clrMapOvr>
</p:sld>
</file>

<file path=ppt/theme/theme1.xml><?xml version="1.0" encoding="utf-8"?>
<a:theme xmlns:a="http://schemas.openxmlformats.org/drawingml/2006/main" name="Notebook Meeting by Slidesgo">
  <a:themeElements>
    <a:clrScheme name="Simple Light">
      <a:dk1>
        <a:srgbClr val="2E2E2E"/>
      </a:dk1>
      <a:lt1>
        <a:srgbClr val="F2E1CC"/>
      </a:lt1>
      <a:dk2>
        <a:srgbClr val="273970"/>
      </a:dk2>
      <a:lt2>
        <a:srgbClr val="7D3B26"/>
      </a:lt2>
      <a:accent1>
        <a:srgbClr val="E6AA54"/>
      </a:accent1>
      <a:accent2>
        <a:srgbClr val="F7F7F5"/>
      </a:accent2>
      <a:accent3>
        <a:srgbClr val="C0B2A7"/>
      </a:accent3>
      <a:accent4>
        <a:srgbClr val="FFFFFF"/>
      </a:accent4>
      <a:accent5>
        <a:srgbClr val="FFFFFF"/>
      </a:accent5>
      <a:accent6>
        <a:srgbClr val="FFFFFF"/>
      </a:accent6>
      <a:hlink>
        <a:srgbClr val="59595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MOHAMED ESSAM TEMPLATE" id="{DF6ACE06-DAB5-3644-AA41-C106668B7527}" vid="{B6BFCC08-734A-B546-9E2E-A082DFD69999}"/>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MOHAMED ESSAM TEMPLATE</Template>
  <TotalTime>584</TotalTime>
  <Words>561</Words>
  <Application>Microsoft Macintosh PowerPoint</Application>
  <PresentationFormat>On-screen Show (16:9)</PresentationFormat>
  <Paragraphs>87</Paragraphs>
  <Slides>28</Slides>
  <Notes>28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28</vt:i4>
      </vt:variant>
    </vt:vector>
  </HeadingPairs>
  <TitlesOfParts>
    <vt:vector size="38" baseType="lpstr">
      <vt:lpstr>Fira Sans Extra Condensed</vt:lpstr>
      <vt:lpstr>Fira Sans Extra Condensed Medium</vt:lpstr>
      <vt:lpstr>Fira Sans</vt:lpstr>
      <vt:lpstr>bebas-neue-pro-expanded</vt:lpstr>
      <vt:lpstr>Wingdings</vt:lpstr>
      <vt:lpstr>Arial</vt:lpstr>
      <vt:lpstr>EB Garamond</vt:lpstr>
      <vt:lpstr>Euphemia UCAS</vt:lpstr>
      <vt:lpstr>Roboto</vt:lpstr>
      <vt:lpstr>Notebook Meeting by Slidesgo</vt:lpstr>
      <vt:lpstr>Structured Query Language </vt:lpstr>
      <vt:lpstr>PowerPoint Presentation</vt:lpstr>
      <vt:lpstr>PowerPoint Presentation</vt:lpstr>
      <vt:lpstr>PowerPoint Presentation</vt:lpstr>
      <vt:lpstr>SQL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Structured Query Language Lite3</dc:title>
  <dc:creator>THE LAPTOP SHOP</dc:creator>
  <cp:lastModifiedBy>محمد عصام عمر محمد الحسيني نصار</cp:lastModifiedBy>
  <cp:revision>45</cp:revision>
  <dcterms:modified xsi:type="dcterms:W3CDTF">2022-07-06T17:11:41Z</dcterms:modified>
</cp:coreProperties>
</file>